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</p:sldMasterIdLst>
  <p:sldIdLst>
    <p:sldId id="346" r:id="rId2"/>
    <p:sldId id="340" r:id="rId3"/>
    <p:sldId id="347" r:id="rId4"/>
    <p:sldId id="350" r:id="rId5"/>
    <p:sldId id="348" r:id="rId6"/>
    <p:sldId id="349" r:id="rId7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3CAB"/>
    <a:srgbClr val="9A8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AD2D4E-7A4D-01E3-59A3-09E5486D2723}" v="608" dt="2020-09-21T17:38:58.227"/>
    <p1510:client id="{7CB19404-5CB0-EB4A-7B7F-CEE72D875BB8}" v="177" dt="2020-09-25T11:21:19.703"/>
    <p1510:client id="{06803CD6-76D6-6152-8C37-22F4C85E067D}" v="38" dt="2020-09-18T14:43:27.525"/>
    <p1510:client id="{641C892D-C192-2AEF-AD17-7E1270F574E4}" v="2" dt="2020-09-24T21:06:25.767"/>
    <p1510:client id="{8CD2CEED-ABD8-694D-2546-FADE39340F75}" v="2022" dt="2020-09-24T20:28:57.854"/>
    <p1510:client id="{B15ED79D-2806-4C75-82DD-AF79F9D8EFD4}" v="4" dt="2021-02-04T11:23:45.66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60"/>
  </p:normalViewPr>
  <p:slideViewPr>
    <p:cSldViewPr>
      <p:cViewPr varScale="1">
        <p:scale>
          <a:sx n="114" d="100"/>
          <a:sy n="114" d="100"/>
        </p:scale>
        <p:origin x="54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57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621011" y="5652515"/>
            <a:ext cx="1783079" cy="600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8648" y="2273884"/>
            <a:ext cx="893470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621011" y="5652515"/>
            <a:ext cx="1783079" cy="600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/>
              <a:t>Digitar seu título aqui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85060" y="316592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/>
              <a:t>Digitar seu subtítulo aqui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4350" y="3686175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/>
              <a:t> 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2CD3EFA3-E8FF-4777-8F73-3A0ED7F42E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195445" y="267757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36795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514843" y="0"/>
            <a:ext cx="4677410" cy="6858000"/>
          </a:xfrm>
          <a:custGeom>
            <a:avLst/>
            <a:gdLst/>
            <a:ahLst/>
            <a:cxnLst/>
            <a:rect l="l" t="t" r="r" b="b"/>
            <a:pathLst>
              <a:path w="4677409" h="6858000">
                <a:moveTo>
                  <a:pt x="4677156" y="0"/>
                </a:moveTo>
                <a:lnTo>
                  <a:pt x="0" y="0"/>
                </a:lnTo>
                <a:lnTo>
                  <a:pt x="0" y="6858000"/>
                </a:lnTo>
                <a:lnTo>
                  <a:pt x="4677156" y="6858000"/>
                </a:lnTo>
                <a:lnTo>
                  <a:pt x="46771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093451" y="5859779"/>
            <a:ext cx="1524000" cy="3581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32357" y="882522"/>
            <a:ext cx="952728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1722" y="1824015"/>
            <a:ext cx="9528555" cy="3724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>
            <a:extLst>
              <a:ext uri="{FF2B5EF4-FFF2-40B4-BE49-F238E27FC236}">
                <a16:creationId xmlns:a16="http://schemas.microsoft.com/office/drawing/2014/main" id="{24D563FA-6A8D-423F-A9CF-A1D9B32FDAE9}"/>
              </a:ext>
            </a:extLst>
          </p:cNvPr>
          <p:cNvSpPr txBox="1"/>
          <p:nvPr/>
        </p:nvSpPr>
        <p:spPr>
          <a:xfrm>
            <a:off x="1289005" y="1371600"/>
            <a:ext cx="7221706" cy="3855223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50000"/>
              </a:lnSpc>
              <a:spcBef>
                <a:spcPts val="105"/>
              </a:spcBef>
            </a:pPr>
            <a:r>
              <a:rPr lang="pt-BR" sz="2400" spc="20" dirty="0">
                <a:solidFill>
                  <a:srgbClr val="585858"/>
                </a:solidFill>
                <a:latin typeface="Verdana"/>
                <a:ea typeface="Verdana"/>
                <a:cs typeface="Verdana"/>
              </a:rPr>
              <a:t>Fernando tem uma loja de informática, a FJI Training.</a:t>
            </a:r>
          </a:p>
          <a:p>
            <a:pPr marL="12700">
              <a:lnSpc>
                <a:spcPct val="150000"/>
              </a:lnSpc>
              <a:spcBef>
                <a:spcPts val="105"/>
              </a:spcBef>
            </a:pPr>
            <a:r>
              <a:rPr lang="pt-BR" sz="2400" spc="20" dirty="0">
                <a:solidFill>
                  <a:srgbClr val="585858"/>
                </a:solidFill>
                <a:latin typeface="Verdana"/>
                <a:ea typeface="Verdana"/>
                <a:cs typeface="Verdana"/>
              </a:rPr>
              <a:t>Você foi contratado para desenhar e desenvolver o site para empresa!</a:t>
            </a:r>
          </a:p>
          <a:p>
            <a:pPr marL="12700">
              <a:lnSpc>
                <a:spcPct val="150000"/>
              </a:lnSpc>
              <a:spcBef>
                <a:spcPts val="105"/>
              </a:spcBef>
            </a:pPr>
            <a:r>
              <a:rPr lang="pt-BR" sz="2400" spc="20">
                <a:solidFill>
                  <a:srgbClr val="585858"/>
                </a:solidFill>
                <a:latin typeface="Verdana"/>
                <a:ea typeface="Verdana"/>
              </a:rPr>
              <a:t>A </a:t>
            </a:r>
            <a:r>
              <a:rPr lang="pt-BR" sz="2400" spc="20" dirty="0">
                <a:solidFill>
                  <a:srgbClr val="585858"/>
                </a:solidFill>
                <a:latin typeface="Verdana"/>
                <a:ea typeface="Verdana"/>
              </a:rPr>
              <a:t>FJI Training atua com treinamento em informática para industrias e empresas.</a:t>
            </a:r>
          </a:p>
          <a:p>
            <a:pPr marL="12700">
              <a:lnSpc>
                <a:spcPct val="150000"/>
              </a:lnSpc>
              <a:spcBef>
                <a:spcPts val="105"/>
              </a:spcBef>
            </a:pPr>
            <a:endParaRPr lang="pt-BR" sz="2400" spc="20" dirty="0">
              <a:solidFill>
                <a:srgbClr val="585858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7013" t="4520" r="13501"/>
          <a:stretch/>
        </p:blipFill>
        <p:spPr>
          <a:xfrm flipH="1">
            <a:off x="9013166" y="3021694"/>
            <a:ext cx="3048000" cy="1893794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9448800" y="5105400"/>
            <a:ext cx="25908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8839200" y="685800"/>
            <a:ext cx="76200" cy="5498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993729A1-5C68-44A9-951A-DBD79CA5BC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4871" y="248791"/>
            <a:ext cx="6508006" cy="44563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</a:pPr>
            <a:r>
              <a:rPr lang="pt-BR" spc="-114" dirty="0"/>
              <a:t>Páginas de um site</a:t>
            </a:r>
            <a:endParaRPr spc="-135" dirty="0"/>
          </a:p>
        </p:txBody>
      </p:sp>
    </p:spTree>
    <p:extLst>
      <p:ext uri="{BB962C8B-B14F-4D97-AF65-F5344CB8AC3E}">
        <p14:creationId xmlns:p14="http://schemas.microsoft.com/office/powerpoint/2010/main" val="39155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993729A1-5C68-44A9-951A-DBD79CA5BC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4871" y="248791"/>
            <a:ext cx="6508006" cy="44563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</a:pPr>
            <a:r>
              <a:rPr lang="pt-BR" spc="-114" dirty="0"/>
              <a:t>Páginas de um site</a:t>
            </a:r>
            <a:endParaRPr spc="-135" dirty="0"/>
          </a:p>
        </p:txBody>
      </p:sp>
      <p:sp>
        <p:nvSpPr>
          <p:cNvPr id="6" name="Retângulo 5"/>
          <p:cNvSpPr/>
          <p:nvPr/>
        </p:nvSpPr>
        <p:spPr>
          <a:xfrm>
            <a:off x="1314871" y="1381185"/>
            <a:ext cx="740828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spc="20" dirty="0">
                <a:solidFill>
                  <a:srgbClr val="585858"/>
                </a:solidFill>
                <a:latin typeface="Verdana"/>
                <a:ea typeface="Verdana"/>
              </a:rPr>
              <a:t>Para cada ramo de negocio, há necessidades diferentes, conteúdos diferentes e consequentemente páginas diferentes.</a:t>
            </a:r>
          </a:p>
          <a:p>
            <a:pPr algn="just"/>
            <a:endParaRPr lang="pt-BR" sz="2000" spc="20" dirty="0">
              <a:solidFill>
                <a:srgbClr val="585858"/>
              </a:solidFill>
              <a:latin typeface="Verdana"/>
              <a:ea typeface="Verdana"/>
            </a:endParaRPr>
          </a:p>
          <a:p>
            <a:pPr algn="just"/>
            <a:r>
              <a:rPr lang="pt-BR" sz="2000" spc="20" dirty="0">
                <a:solidFill>
                  <a:srgbClr val="585858"/>
                </a:solidFill>
                <a:latin typeface="Verdana"/>
                <a:ea typeface="Verdana"/>
              </a:rPr>
              <a:t>Objetivo: garantir que o seu site estabeleça uma comunicação com o cliente ou futuro cliente.</a:t>
            </a:r>
          </a:p>
          <a:p>
            <a:pPr algn="just"/>
            <a:endParaRPr lang="pt-BR" sz="2000" spc="20" dirty="0">
              <a:solidFill>
                <a:srgbClr val="585858"/>
              </a:solidFill>
              <a:latin typeface="Verdana"/>
              <a:ea typeface="Verdana"/>
            </a:endParaRPr>
          </a:p>
          <a:p>
            <a:pPr algn="just"/>
            <a:r>
              <a:rPr lang="pt-BR" sz="2000" spc="20" dirty="0">
                <a:solidFill>
                  <a:srgbClr val="585858"/>
                </a:solidFill>
                <a:latin typeface="Verdana"/>
                <a:ea typeface="Verdana"/>
              </a:rPr>
              <a:t>Abaixo segue algumas das páginas mais criadas e também mais importantes para se ter dentro de um site.</a:t>
            </a:r>
          </a:p>
          <a:p>
            <a:pPr algn="just"/>
            <a:endParaRPr lang="pt-BR" sz="2000" spc="20" dirty="0">
              <a:solidFill>
                <a:srgbClr val="585858"/>
              </a:solidFill>
              <a:latin typeface="Verdana"/>
              <a:ea typeface="Verdan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spc="20" dirty="0">
                <a:solidFill>
                  <a:srgbClr val="585858"/>
                </a:solidFill>
                <a:latin typeface="Verdana"/>
                <a:ea typeface="Verdana"/>
              </a:rPr>
              <a:t>Início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spc="20" dirty="0">
                <a:solidFill>
                  <a:srgbClr val="585858"/>
                </a:solidFill>
                <a:latin typeface="Verdana"/>
                <a:ea typeface="Verdana"/>
              </a:rPr>
              <a:t>Serviços ou Produtos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spc="20" dirty="0">
                <a:solidFill>
                  <a:srgbClr val="585858"/>
                </a:solidFill>
                <a:latin typeface="Verdana"/>
                <a:ea typeface="Verdana"/>
              </a:rPr>
              <a:t>Sobre ou Quem Somos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spc="20" dirty="0">
                <a:solidFill>
                  <a:srgbClr val="585858"/>
                </a:solidFill>
                <a:latin typeface="Verdana"/>
                <a:ea typeface="Verdana"/>
              </a:rPr>
              <a:t>Portfólio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spc="20" dirty="0">
                <a:solidFill>
                  <a:srgbClr val="585858"/>
                </a:solidFill>
                <a:latin typeface="Verdana"/>
                <a:ea typeface="Verdana"/>
              </a:rPr>
              <a:t>Dúvidas Frequentes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spc="20" dirty="0">
                <a:solidFill>
                  <a:srgbClr val="585858"/>
                </a:solidFill>
                <a:latin typeface="Verdana"/>
                <a:ea typeface="Verdana"/>
              </a:rPr>
              <a:t>Contato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387" y="3124200"/>
            <a:ext cx="2952205" cy="1308888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8839200" y="685800"/>
            <a:ext cx="76200" cy="5498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9448800" y="5105400"/>
            <a:ext cx="25908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76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B3439-B2FE-440B-AD22-9FA8A4ED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357" y="882522"/>
            <a:ext cx="9527285" cy="492443"/>
          </a:xfrm>
        </p:spPr>
        <p:txBody>
          <a:bodyPr/>
          <a:lstStyle/>
          <a:p>
            <a:r>
              <a:rPr lang="pt-BR" dirty="0"/>
              <a:t>Serviços ou Produtos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47C58F-65E0-4733-AF1F-4B9D45C25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1723" y="1824015"/>
            <a:ext cx="4535678" cy="3385542"/>
          </a:xfrm>
        </p:spPr>
        <p:txBody>
          <a:bodyPr/>
          <a:lstStyle/>
          <a:p>
            <a:r>
              <a:rPr lang="pt-BR" sz="2000" kern="1200" spc="20" dirty="0">
                <a:solidFill>
                  <a:srgbClr val="585858"/>
                </a:solidFill>
                <a:latin typeface="Verdana"/>
                <a:ea typeface="Verdana"/>
              </a:rPr>
              <a:t>Criar paginas dos Produtos;</a:t>
            </a:r>
          </a:p>
          <a:p>
            <a:endParaRPr lang="pt-BR" sz="2000" kern="1200" spc="20" dirty="0">
              <a:solidFill>
                <a:srgbClr val="585858"/>
              </a:solidFill>
              <a:latin typeface="Verdana"/>
              <a:ea typeface="Verdana"/>
            </a:endParaRPr>
          </a:p>
          <a:p>
            <a:r>
              <a:rPr lang="pt-BR" sz="2000" kern="1200" spc="20" dirty="0">
                <a:solidFill>
                  <a:srgbClr val="585858"/>
                </a:solidFill>
                <a:latin typeface="Verdana"/>
                <a:ea typeface="Verdana"/>
              </a:rPr>
              <a:t>win10.html</a:t>
            </a:r>
          </a:p>
          <a:p>
            <a:r>
              <a:rPr lang="pt-BR" sz="2000" kern="1200" spc="20" dirty="0">
                <a:solidFill>
                  <a:srgbClr val="585858"/>
                </a:solidFill>
                <a:latin typeface="Verdana"/>
                <a:ea typeface="Verdana"/>
              </a:rPr>
              <a:t>word.html</a:t>
            </a:r>
          </a:p>
          <a:p>
            <a:r>
              <a:rPr lang="pt-BR" sz="2000" kern="1200" spc="20" dirty="0">
                <a:solidFill>
                  <a:srgbClr val="585858"/>
                </a:solidFill>
                <a:latin typeface="Verdana"/>
                <a:ea typeface="Verdana"/>
              </a:rPr>
              <a:t>excel.html</a:t>
            </a:r>
          </a:p>
          <a:p>
            <a:r>
              <a:rPr lang="pt-BR" sz="2000" kern="1200" spc="20" dirty="0">
                <a:solidFill>
                  <a:srgbClr val="585858"/>
                </a:solidFill>
                <a:latin typeface="Verdana"/>
                <a:ea typeface="Verdana"/>
              </a:rPr>
              <a:t>access.html</a:t>
            </a:r>
          </a:p>
          <a:p>
            <a:r>
              <a:rPr lang="pt-BR" sz="2000" kern="1200" spc="20" dirty="0">
                <a:solidFill>
                  <a:srgbClr val="585858"/>
                </a:solidFill>
                <a:latin typeface="Verdana"/>
                <a:ea typeface="Verdana"/>
              </a:rPr>
              <a:t>powerpoint.html</a:t>
            </a:r>
          </a:p>
          <a:p>
            <a:r>
              <a:rPr lang="pt-BR" sz="2000" kern="1200" spc="20" dirty="0">
                <a:solidFill>
                  <a:srgbClr val="585858"/>
                </a:solidFill>
                <a:latin typeface="Verdana"/>
                <a:ea typeface="Verdana"/>
              </a:rPr>
              <a:t>project.html</a:t>
            </a:r>
          </a:p>
          <a:p>
            <a:r>
              <a:rPr lang="pt-BR" sz="2000" kern="1200" spc="20" dirty="0">
                <a:solidFill>
                  <a:srgbClr val="585858"/>
                </a:solidFill>
                <a:latin typeface="Verdana"/>
                <a:ea typeface="Verdana"/>
              </a:rPr>
              <a:t>visio.html</a:t>
            </a:r>
          </a:p>
          <a:p>
            <a:r>
              <a:rPr lang="pt-BR" sz="2000" kern="1200" spc="20" dirty="0">
                <a:solidFill>
                  <a:srgbClr val="585858"/>
                </a:solidFill>
                <a:latin typeface="Verdana"/>
                <a:ea typeface="Verdana"/>
              </a:rPr>
              <a:t>visualstudio.html</a:t>
            </a:r>
          </a:p>
          <a:p>
            <a:r>
              <a:rPr lang="pt-BR" sz="2000" kern="1200" spc="20" dirty="0">
                <a:solidFill>
                  <a:srgbClr val="585858"/>
                </a:solidFill>
                <a:latin typeface="Verdana"/>
                <a:ea typeface="Verdana"/>
              </a:rPr>
              <a:t>visualcode.html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9F1B8451-D27C-48C0-8C71-CFC862259D13}"/>
              </a:ext>
            </a:extLst>
          </p:cNvPr>
          <p:cNvSpPr txBox="1">
            <a:spLocks/>
          </p:cNvSpPr>
          <p:nvPr/>
        </p:nvSpPr>
        <p:spPr>
          <a:xfrm>
            <a:off x="6705600" y="2895600"/>
            <a:ext cx="4535678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spc="20" dirty="0">
                <a:solidFill>
                  <a:srgbClr val="585858"/>
                </a:solidFill>
                <a:latin typeface="Verdana"/>
                <a:ea typeface="Verdana"/>
              </a:rPr>
              <a:t>Usar o </a:t>
            </a:r>
            <a:r>
              <a:rPr lang="pt-BR" sz="2000" spc="20" dirty="0" err="1">
                <a:solidFill>
                  <a:srgbClr val="585858"/>
                </a:solidFill>
                <a:latin typeface="Verdana"/>
                <a:ea typeface="Verdana"/>
              </a:rPr>
              <a:t>wireframe</a:t>
            </a:r>
            <a:r>
              <a:rPr lang="pt-BR" sz="2000" spc="20" dirty="0">
                <a:solidFill>
                  <a:srgbClr val="585858"/>
                </a:solidFill>
                <a:latin typeface="Verdana"/>
                <a:ea typeface="Verdana"/>
              </a:rPr>
              <a:t> passado em lousa</a:t>
            </a:r>
          </a:p>
          <a:p>
            <a:endParaRPr lang="pt-BR" sz="2400" kern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20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B3439-B2FE-440B-AD22-9FA8A4ED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357" y="882522"/>
            <a:ext cx="9527285" cy="492443"/>
          </a:xfrm>
        </p:spPr>
        <p:txBody>
          <a:bodyPr/>
          <a:lstStyle/>
          <a:p>
            <a:r>
              <a:rPr lang="pt-BR" dirty="0"/>
              <a:t>Serviços ou Produtos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9F1B8451-D27C-48C0-8C71-CFC862259D13}"/>
              </a:ext>
            </a:extLst>
          </p:cNvPr>
          <p:cNvSpPr txBox="1">
            <a:spLocks/>
          </p:cNvSpPr>
          <p:nvPr/>
        </p:nvSpPr>
        <p:spPr>
          <a:xfrm>
            <a:off x="1331723" y="5105400"/>
            <a:ext cx="4535678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spc="20" dirty="0">
                <a:solidFill>
                  <a:srgbClr val="585858"/>
                </a:solidFill>
                <a:latin typeface="Verdana"/>
                <a:ea typeface="Verdana"/>
              </a:rPr>
              <a:t>Usar o </a:t>
            </a:r>
            <a:r>
              <a:rPr lang="pt-BR" sz="2000" spc="20" dirty="0" err="1">
                <a:solidFill>
                  <a:srgbClr val="585858"/>
                </a:solidFill>
                <a:latin typeface="Verdana"/>
                <a:ea typeface="Verdana"/>
              </a:rPr>
              <a:t>wireframe</a:t>
            </a:r>
            <a:r>
              <a:rPr lang="pt-BR" sz="2000" spc="20" dirty="0">
                <a:solidFill>
                  <a:srgbClr val="585858"/>
                </a:solidFill>
                <a:latin typeface="Verdana"/>
                <a:ea typeface="Verdana"/>
              </a:rPr>
              <a:t> ao lado</a:t>
            </a:r>
          </a:p>
          <a:p>
            <a:endParaRPr lang="pt-BR" sz="2400" kern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DA23494-28BF-43B6-BE79-EEB92F1B5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1723" y="1824015"/>
            <a:ext cx="4688078" cy="2123658"/>
          </a:xfrm>
        </p:spPr>
        <p:txBody>
          <a:bodyPr/>
          <a:lstStyle/>
          <a:p>
            <a:r>
              <a:rPr lang="pt-BR" sz="2000" kern="1200" spc="20" dirty="0">
                <a:solidFill>
                  <a:srgbClr val="585858"/>
                </a:solidFill>
                <a:latin typeface="Verdana"/>
                <a:ea typeface="Verdana"/>
              </a:rPr>
              <a:t>Criar paginas dos Serviços;</a:t>
            </a:r>
          </a:p>
          <a:p>
            <a:endParaRPr lang="pt-BR" sz="2000" kern="1200" spc="20" dirty="0">
              <a:solidFill>
                <a:srgbClr val="585858"/>
              </a:solidFill>
              <a:latin typeface="Verdana"/>
              <a:ea typeface="Verdana"/>
            </a:endParaRPr>
          </a:p>
          <a:p>
            <a:r>
              <a:rPr lang="pt-BR" sz="2000" kern="1200" spc="20" dirty="0">
                <a:solidFill>
                  <a:srgbClr val="585858"/>
                </a:solidFill>
                <a:latin typeface="Verdana"/>
                <a:ea typeface="Verdana"/>
              </a:rPr>
              <a:t>servicos.html</a:t>
            </a:r>
          </a:p>
          <a:p>
            <a:endParaRPr lang="pt-BR" sz="2000" kern="1200" spc="20" dirty="0">
              <a:solidFill>
                <a:srgbClr val="585858"/>
              </a:solidFill>
              <a:latin typeface="Verdana"/>
              <a:ea typeface="Verdana"/>
            </a:endParaRPr>
          </a:p>
          <a:p>
            <a:r>
              <a:rPr lang="pt-BR" sz="2000" kern="1200" spc="20" dirty="0">
                <a:solidFill>
                  <a:srgbClr val="585858"/>
                </a:solidFill>
                <a:latin typeface="Verdana"/>
                <a:ea typeface="Verdana"/>
              </a:rPr>
              <a:t>Conteúdo – mostrar os serviços que a empresa desenvolve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078A67C-863A-475B-B0E1-04FECBCA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62" b="11112"/>
          <a:stretch/>
        </p:blipFill>
        <p:spPr>
          <a:xfrm>
            <a:off x="7924800" y="1295399"/>
            <a:ext cx="3740285" cy="5014943"/>
          </a:xfrm>
          <a:prstGeom prst="rect">
            <a:avLst/>
          </a:prstGeom>
        </p:spPr>
      </p:pic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80C94789-B51F-48BE-93FC-56EF0DA5CE06}"/>
              </a:ext>
            </a:extLst>
          </p:cNvPr>
          <p:cNvSpPr txBox="1">
            <a:spLocks/>
          </p:cNvSpPr>
          <p:nvPr/>
        </p:nvSpPr>
        <p:spPr>
          <a:xfrm>
            <a:off x="7924800" y="981239"/>
            <a:ext cx="374028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Nossos Serviços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5693C01-4384-4984-BEB7-833BE855772E}"/>
              </a:ext>
            </a:extLst>
          </p:cNvPr>
          <p:cNvCxnSpPr>
            <a:cxnSpLocks/>
          </p:cNvCxnSpPr>
          <p:nvPr/>
        </p:nvCxnSpPr>
        <p:spPr>
          <a:xfrm flipV="1">
            <a:off x="4876800" y="3947673"/>
            <a:ext cx="2362200" cy="131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324D412B-BC27-41AF-9C01-D6869FBAE897}"/>
              </a:ext>
            </a:extLst>
          </p:cNvPr>
          <p:cNvSpPr/>
          <p:nvPr/>
        </p:nvSpPr>
        <p:spPr>
          <a:xfrm>
            <a:off x="8016875" y="2822575"/>
            <a:ext cx="1143000" cy="9144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DD0B868-0D48-4518-8513-829BD35B8B5B}"/>
              </a:ext>
            </a:extLst>
          </p:cNvPr>
          <p:cNvSpPr/>
          <p:nvPr/>
        </p:nvSpPr>
        <p:spPr>
          <a:xfrm>
            <a:off x="8016875" y="3396931"/>
            <a:ext cx="1143000" cy="34004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have Esquerda 19">
            <a:extLst>
              <a:ext uri="{FF2B5EF4-FFF2-40B4-BE49-F238E27FC236}">
                <a16:creationId xmlns:a16="http://schemas.microsoft.com/office/drawing/2014/main" id="{B1A99DC6-0391-41DA-8A12-CFD7A34E7E29}"/>
              </a:ext>
            </a:extLst>
          </p:cNvPr>
          <p:cNvSpPr/>
          <p:nvPr/>
        </p:nvSpPr>
        <p:spPr>
          <a:xfrm>
            <a:off x="7395451" y="882522"/>
            <a:ext cx="332368" cy="5518278"/>
          </a:xfrm>
          <a:prstGeom prst="leftBrace">
            <a:avLst>
              <a:gd name="adj1" fmla="val 8333"/>
              <a:gd name="adj2" fmla="val 55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80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BC4AD-49D3-4D99-984D-F9D9BEC28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357" y="882522"/>
            <a:ext cx="9527285" cy="492443"/>
          </a:xfrm>
        </p:spPr>
        <p:txBody>
          <a:bodyPr/>
          <a:lstStyle/>
          <a:p>
            <a:r>
              <a:rPr lang="pt-BR" dirty="0"/>
              <a:t>Sobre ou Quem Somos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5A6A92-082F-45A0-9E49-2864329F6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2357" y="1510961"/>
            <a:ext cx="5145277" cy="4001095"/>
          </a:xfrm>
        </p:spPr>
        <p:txBody>
          <a:bodyPr/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Criar seu 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wireframe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ou reproduzir o modelo ao lado</a:t>
            </a:r>
          </a:p>
          <a:p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https://www.figma.com/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https://www.lucidchart.com/pages/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https://www.mockflow.com/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https://www.axure.com/</a:t>
            </a:r>
          </a:p>
          <a:p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Atividades;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Redesenhar usando 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figma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Realizar o script HTML desta webpage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sobre.html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CAA8B7-517F-4467-9A55-675FC1CAE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20" t="8889" r="15903" b="23334"/>
          <a:stretch/>
        </p:blipFill>
        <p:spPr>
          <a:xfrm>
            <a:off x="7315200" y="1007510"/>
            <a:ext cx="4540475" cy="532632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FDE329E-06DD-4DC3-B342-C5D328FEE0C9}"/>
              </a:ext>
            </a:extLst>
          </p:cNvPr>
          <p:cNvSpPr txBox="1"/>
          <p:nvPr/>
        </p:nvSpPr>
        <p:spPr>
          <a:xfrm>
            <a:off x="8610600" y="372695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Missão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B8928B-A68D-46FD-8CB9-D1D58323EA78}"/>
              </a:ext>
            </a:extLst>
          </p:cNvPr>
          <p:cNvSpPr txBox="1"/>
          <p:nvPr/>
        </p:nvSpPr>
        <p:spPr>
          <a:xfrm>
            <a:off x="9677399" y="37269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Visão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AC63E13-9AE1-4166-BAFB-3C57B96BBD1B}"/>
              </a:ext>
            </a:extLst>
          </p:cNvPr>
          <p:cNvSpPr txBox="1"/>
          <p:nvPr/>
        </p:nvSpPr>
        <p:spPr>
          <a:xfrm>
            <a:off x="10526369" y="3785108"/>
            <a:ext cx="870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Valores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B5C4819-6C50-4804-9AB2-B34C878131D9}"/>
              </a:ext>
            </a:extLst>
          </p:cNvPr>
          <p:cNvSpPr/>
          <p:nvPr/>
        </p:nvSpPr>
        <p:spPr>
          <a:xfrm>
            <a:off x="9677399" y="1824015"/>
            <a:ext cx="1719914" cy="76678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F26AA6B-FC2E-4DCA-8E48-91AE9E8C6755}"/>
              </a:ext>
            </a:extLst>
          </p:cNvPr>
          <p:cNvSpPr txBox="1"/>
          <p:nvPr/>
        </p:nvSpPr>
        <p:spPr>
          <a:xfrm>
            <a:off x="9457307" y="1573612"/>
            <a:ext cx="2206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Redes Sociais - ícones</a:t>
            </a:r>
          </a:p>
        </p:txBody>
      </p:sp>
    </p:spTree>
    <p:extLst>
      <p:ext uri="{BB962C8B-B14F-4D97-AF65-F5344CB8AC3E}">
        <p14:creationId xmlns:p14="http://schemas.microsoft.com/office/powerpoint/2010/main" val="381310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28500F9-8352-45AF-B427-90259632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D0D61503-FDC3-4D8A-832D-88CD6CED4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1723" y="1824015"/>
            <a:ext cx="9527284" cy="3724910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6153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2410</TotalTime>
  <Words>245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Montserrat</vt:lpstr>
      <vt:lpstr>Montserrat Medium</vt:lpstr>
      <vt:lpstr>Verdana</vt:lpstr>
      <vt:lpstr>Office Theme</vt:lpstr>
      <vt:lpstr>Páginas de um site</vt:lpstr>
      <vt:lpstr>Páginas de um site</vt:lpstr>
      <vt:lpstr>Serviços ou Produtos</vt:lpstr>
      <vt:lpstr>Serviços ou Produtos</vt:lpstr>
      <vt:lpstr>Sobre ou Quem Somos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Akira Higa</dc:creator>
  <cp:lastModifiedBy>Fernando Jose Ignacio</cp:lastModifiedBy>
  <cp:revision>757</cp:revision>
  <dcterms:created xsi:type="dcterms:W3CDTF">2020-08-13T12:51:11Z</dcterms:created>
  <dcterms:modified xsi:type="dcterms:W3CDTF">2021-09-14T20:21:26Z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2020-07-27T00:00:00Z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2020-08-13T00:00:00Z</vt:filetime>
  </property>
</Properties>
</file>