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346" r:id="rId2"/>
    <p:sldId id="340" r:id="rId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CAB"/>
    <a:srgbClr val="9A8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3CD6-76D6-6152-8C37-22F4C85E067D}" v="38" dt="2020-09-18T14:43:27.525"/>
    <p1510:client id="{641C892D-C192-2AEF-AD17-7E1270F574E4}" v="2" dt="2020-09-24T21:06:25.767"/>
    <p1510:client id="{7CB19404-5CB0-EB4A-7B7F-CEE72D875BB8}" v="177" dt="2020-09-25T11:21:19.703"/>
    <p1510:client id="{7EAD2D4E-7A4D-01E3-59A3-09E5486D2723}" v="608" dt="2020-09-21T17:38:58.227"/>
    <p1510:client id="{8CD2CEED-ABD8-694D-2546-FADE39340F75}" v="2022" dt="2020-09-24T20:28:57.854"/>
    <p1510:client id="{B15ED79D-2806-4C75-82DD-AF79F9D8EFD4}" v="4" dt="2021-02-04T11:23:45.6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21011" y="5652515"/>
            <a:ext cx="1783079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648" y="2273884"/>
            <a:ext cx="89347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21011" y="5652515"/>
            <a:ext cx="1783079" cy="60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36795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14843" y="0"/>
            <a:ext cx="4677410" cy="6858000"/>
          </a:xfrm>
          <a:custGeom>
            <a:avLst/>
            <a:gdLst/>
            <a:ahLst/>
            <a:cxnLst/>
            <a:rect l="l" t="t" r="r" b="b"/>
            <a:pathLst>
              <a:path w="4677409" h="6858000">
                <a:moveTo>
                  <a:pt x="4677156" y="0"/>
                </a:moveTo>
                <a:lnTo>
                  <a:pt x="0" y="0"/>
                </a:lnTo>
                <a:lnTo>
                  <a:pt x="0" y="6858000"/>
                </a:lnTo>
                <a:lnTo>
                  <a:pt x="4677156" y="6858000"/>
                </a:lnTo>
                <a:lnTo>
                  <a:pt x="4677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93451" y="5859779"/>
            <a:ext cx="1524000" cy="358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2357" y="882522"/>
            <a:ext cx="95272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722" y="1824015"/>
            <a:ext cx="9528555" cy="372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24D563FA-6A8D-423F-A9CF-A1D9B32FDAE9}"/>
              </a:ext>
            </a:extLst>
          </p:cNvPr>
          <p:cNvSpPr txBox="1"/>
          <p:nvPr/>
        </p:nvSpPr>
        <p:spPr>
          <a:xfrm>
            <a:off x="1314871" y="2444100"/>
            <a:ext cx="7221706" cy="336310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pt-BR" sz="2400" spc="20" dirty="0" smtClean="0">
                <a:solidFill>
                  <a:srgbClr val="585858"/>
                </a:solidFill>
                <a:latin typeface="Verdana"/>
                <a:ea typeface="Verdana"/>
              </a:rPr>
              <a:t>Escola de Informática para treinamentos em industrias e empresas.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endParaRPr lang="pt-BR" sz="2400" spc="20" dirty="0" smtClean="0">
              <a:solidFill>
                <a:srgbClr val="585858"/>
              </a:solidFill>
              <a:latin typeface="Verdana"/>
              <a:ea typeface="Verdana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pt-BR" sz="2400" spc="20" dirty="0" smtClean="0">
                <a:solidFill>
                  <a:srgbClr val="585858"/>
                </a:solidFill>
                <a:latin typeface="Verdana"/>
                <a:ea typeface="Verdana"/>
                <a:cs typeface="Verdana"/>
              </a:rPr>
              <a:t>Fernando tem uma loja de informática e contratou você para desenhar e desenvolver um site!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7013" t="4520" r="13501"/>
          <a:stretch/>
        </p:blipFill>
        <p:spPr>
          <a:xfrm flipH="1">
            <a:off x="9013166" y="3021694"/>
            <a:ext cx="3048000" cy="189379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48800" y="5105400"/>
            <a:ext cx="2590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39200" y="685800"/>
            <a:ext cx="76200" cy="5498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93729A1-5C68-44A9-951A-DBD79CA5B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71" y="248791"/>
            <a:ext cx="6508006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pt-BR" spc="-114" dirty="0" smtClean="0"/>
              <a:t>Páginas de um site</a:t>
            </a:r>
            <a:endParaRPr spc="-135" dirty="0"/>
          </a:p>
        </p:txBody>
      </p:sp>
    </p:spTree>
    <p:extLst>
      <p:ext uri="{BB962C8B-B14F-4D97-AF65-F5344CB8AC3E}">
        <p14:creationId xmlns:p14="http://schemas.microsoft.com/office/powerpoint/2010/main" val="3915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3729A1-5C68-44A9-951A-DBD79CA5B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71" y="248791"/>
            <a:ext cx="6508006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lang="pt-BR" spc="-114" dirty="0" smtClean="0"/>
              <a:t>Páginas de um site</a:t>
            </a:r>
            <a:endParaRPr spc="-135" dirty="0"/>
          </a:p>
        </p:txBody>
      </p:sp>
      <p:sp>
        <p:nvSpPr>
          <p:cNvPr id="6" name="Retângulo 5"/>
          <p:cNvSpPr/>
          <p:nvPr/>
        </p:nvSpPr>
        <p:spPr>
          <a:xfrm>
            <a:off x="1314871" y="1381185"/>
            <a:ext cx="74082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P</a:t>
            </a:r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ara 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cada </a:t>
            </a:r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ramo de negocio, 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há necessidades diferentes, conteúdos diferentes e consequentemente páginas diferentes.</a:t>
            </a:r>
          </a:p>
          <a:p>
            <a:pPr algn="just"/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algn="just"/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Objetivo: garantir 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que o seu </a:t>
            </a:r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site estabeleça 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uma comunicação com o </a:t>
            </a:r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cliente ou futuro cliente.</a:t>
            </a:r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algn="just"/>
            <a:endParaRPr lang="pt-BR" sz="2000" spc="20" dirty="0" smtClean="0">
              <a:solidFill>
                <a:srgbClr val="585858"/>
              </a:solidFill>
              <a:latin typeface="Verdana"/>
              <a:ea typeface="Verdana"/>
            </a:endParaRPr>
          </a:p>
          <a:p>
            <a:pPr algn="just"/>
            <a:r>
              <a:rPr lang="pt-BR" sz="2000" spc="20" dirty="0" smtClean="0">
                <a:solidFill>
                  <a:srgbClr val="585858"/>
                </a:solidFill>
                <a:latin typeface="Verdana"/>
                <a:ea typeface="Verdana"/>
              </a:rPr>
              <a:t>Abaixo </a:t>
            </a: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segue algumas das páginas mais criadas e também mais importantes para se ter dentro de um site.</a:t>
            </a:r>
          </a:p>
          <a:p>
            <a:pPr algn="just"/>
            <a:endParaRPr lang="pt-BR" sz="2000" spc="20" dirty="0">
              <a:solidFill>
                <a:srgbClr val="585858"/>
              </a:solidFill>
              <a:latin typeface="Verdana"/>
              <a:ea typeface="V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Início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Sobre ou Quem Somos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Serviços ou Produtos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Portfólio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Dúvidas Frequentes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spc="20" dirty="0">
                <a:solidFill>
                  <a:srgbClr val="585858"/>
                </a:solidFill>
                <a:latin typeface="Verdana"/>
                <a:ea typeface="Verdana"/>
              </a:rPr>
              <a:t>Contato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87" y="3124200"/>
            <a:ext cx="2952205" cy="13088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8839200" y="685800"/>
            <a:ext cx="76200" cy="5498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448800" y="5105400"/>
            <a:ext cx="25908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99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Montserrat</vt:lpstr>
      <vt:lpstr>Montserrat Medium</vt:lpstr>
      <vt:lpstr>Verdana</vt:lpstr>
      <vt:lpstr>Office Theme</vt:lpstr>
      <vt:lpstr>Páginas de um site</vt:lpstr>
      <vt:lpstr>Páginas de um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FJI</cp:lastModifiedBy>
  <cp:revision>745</cp:revision>
  <dcterms:created xsi:type="dcterms:W3CDTF">2020-08-13T12:51:11Z</dcterms:created>
  <dcterms:modified xsi:type="dcterms:W3CDTF">2021-08-19T20:45:36Z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2020-08-13T00:00:00Z</vt:filetime>
  </property>
</Properties>
</file>