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83" r:id="rId20"/>
    <p:sldId id="396" r:id="rId21"/>
    <p:sldId id="397" r:id="rId22"/>
    <p:sldId id="400" r:id="rId23"/>
    <p:sldId id="398" r:id="rId24"/>
    <p:sldId id="401" r:id="rId25"/>
    <p:sldId id="399" r:id="rId26"/>
    <p:sldId id="386" r:id="rId27"/>
    <p:sldId id="402" r:id="rId28"/>
    <p:sldId id="403" r:id="rId29"/>
    <p:sldId id="406" r:id="rId30"/>
    <p:sldId id="408" r:id="rId31"/>
    <p:sldId id="404" r:id="rId32"/>
    <p:sldId id="405" r:id="rId33"/>
    <p:sldId id="409" r:id="rId34"/>
    <p:sldId id="381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5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275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C"/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113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Entendendo HTML Semântico + Acessibilidade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cabecalho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=“corpo”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rodape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Mudanças</a:t>
            </a:r>
            <a:r>
              <a:rPr lang="en-US" dirty="0">
                <a:sym typeface="Calibri"/>
              </a:rPr>
              <a:t>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4 para HTML 5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&lt;vídeo&gt;...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&lt;strike&gt;,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&lt;frame&gt;,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frameset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&gt;...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Acessibilidade</a:t>
            </a:r>
            <a:endParaRPr lang="en-US" dirty="0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 dirty="0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</a:t>
            </a: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Acessibility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Guidelines)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entendiiii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/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/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/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aí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”…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ilegal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não é ilegal por si só, mas deve-se ser ético ao fazê-lo. Se bem feito, o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nos ajudar a fazer o melhor uso da web, cujo maior exemplo é o Google Search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Divs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certo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&lt;header&gt;,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footer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sentido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aside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Quê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article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blockquote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oooou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figcaption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picture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papo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(Otimização para Mecanismos de Buscas)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"/>
          <a:stretch/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&lt;q&gt;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que é SEO?</a:t>
            </a: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!”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SportsTeam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dirty="0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OrganizationRole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startDate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endDate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roleName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endParaRPr lang="pt-BR" sz="1200" b="0" i="0" dirty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site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é </a:t>
            </a:r>
            <a:r>
              <a:rPr lang="en-US" dirty="0" err="1">
                <a:sym typeface="Calibri"/>
              </a:rPr>
              <a:t>Semântica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=“header”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ED92F994-7578-4E5D-AB8C-1BD36AB6B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1240</Words>
  <Application>Microsoft Office PowerPoint</Application>
  <PresentationFormat>Apresentação na tela (16:9)</PresentationFormat>
  <Paragraphs>142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29</cp:revision>
  <dcterms:modified xsi:type="dcterms:W3CDTF">2023-06-19T01:34:30Z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