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5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Figtree" panose="020B0604020202020204" charset="0"/>
      <p:regular r:id="rId37"/>
      <p:bold r:id="rId38"/>
      <p:italic r:id="rId39"/>
      <p:boldItalic r:id="rId40"/>
    </p:embeddedFont>
    <p:embeddedFont>
      <p:font typeface="Nunito Sans" pitchFamily="2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jr6oVrzxqmiUrKY3F3CplC2ByX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12" autoAdjust="0"/>
  </p:normalViewPr>
  <p:slideViewPr>
    <p:cSldViewPr snapToGrid="0">
      <p:cViewPr varScale="1">
        <p:scale>
          <a:sx n="100" d="100"/>
          <a:sy n="100" d="100"/>
        </p:scale>
        <p:origin x="9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elos.vc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o.eadstock.com.br/fSM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o.eadstock.com.br/fSO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 da pasta dos sons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https://drive.google.com/open?id=1rLW4ijiZONRJy7nYEZMCg7zQEYhzPi6N&amp;usp=drive_fs</a:t>
            </a: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Risk: que o personagem entre mais um pouquinho no mar (molhar os pés)</a:t>
            </a:r>
            <a:endParaRPr/>
          </a:p>
        </p:txBody>
      </p:sp>
      <p:sp>
        <p:nvSpPr>
          <p:cNvPr id="153" name="Google Shape;153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 da pasta dos sons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https://drive.google.com/open?id=1rLW4ijiZONRJy7nYEZMCg7zQEYhzPi6N&amp;usp=drive_fs</a:t>
            </a:r>
            <a:endParaRPr/>
          </a:p>
        </p:txBody>
      </p:sp>
      <p:sp>
        <p:nvSpPr>
          <p:cNvPr id="160" name="Google Shape;160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Gui: o tutorial e personagens não estão aparecendo</a:t>
            </a:r>
            <a:endParaRPr/>
          </a:p>
        </p:txBody>
      </p:sp>
      <p:sp>
        <p:nvSpPr>
          <p:cNvPr id="166" name="Google Shape;166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Gui: vídeo chama está abrindo fora do ambiente</a:t>
            </a:r>
            <a:endParaRPr/>
          </a:p>
        </p:txBody>
      </p:sp>
      <p:sp>
        <p:nvSpPr>
          <p:cNvPr id="172" name="Google Shape;172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Gui: aqui inserir o link</a:t>
            </a:r>
            <a:r>
              <a:rPr lang="pt-BR"/>
              <a:t>:  </a:t>
            </a:r>
            <a:r>
              <a:rPr lang="pt-BR" b="0" i="0" u="sng" strike="noStrike">
                <a:solidFill>
                  <a:srgbClr val="323338"/>
                </a:solidFill>
                <a:latin typeface="Figtree"/>
                <a:ea typeface="Figtree"/>
                <a:cs typeface="Figtree"/>
                <a:sym typeface="Figtree"/>
              </a:rPr>
              <a:t>https://go.eadstock.com.br/fVi</a:t>
            </a:r>
            <a:endParaRPr dirty="0"/>
          </a:p>
        </p:txBody>
      </p:sp>
      <p:sp>
        <p:nvSpPr>
          <p:cNvPr id="178" name="Google Shape;17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BR" dirty="0"/>
              <a:t>Inserir blog da elos no computador: </a:t>
            </a:r>
            <a:r>
              <a:rPr lang="pt-BR" b="1" i="0" u="sng" dirty="0">
                <a:effectLst/>
                <a:latin typeface="Nunito Sans" pitchFamily="2" charset="0"/>
                <a:hlinkClick r:id="rId3"/>
              </a:rPr>
              <a:t>https://blog.elos.vc/</a:t>
            </a: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4696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Gui: aqui inserir o link: </a:t>
            </a:r>
            <a:r>
              <a:rPr lang="pt-BR" b="0" i="0" u="sng" strike="noStrike">
                <a:solidFill>
                  <a:srgbClr val="323338"/>
                </a:solidFill>
                <a:latin typeface="Figtree"/>
                <a:ea typeface="Figtree"/>
                <a:cs typeface="Figtree"/>
                <a:sym typeface="Figtre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https://go.eadstock.com.br/fSM</a:t>
            </a:r>
            <a:endParaRPr/>
          </a:p>
        </p:txBody>
      </p:sp>
      <p:sp>
        <p:nvSpPr>
          <p:cNvPr id="184" name="Google Shape;184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Gui: aqui na entrada a intenção é inserir o link do chatbot (que você está vendo com o rafa) preciso saber se precisaremos repassar um landigin page para ele funcionar</a:t>
            </a:r>
            <a:endParaRPr/>
          </a:p>
        </p:txBody>
      </p:sp>
      <p:sp>
        <p:nvSpPr>
          <p:cNvPr id="190" name="Google Shape;190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Gui: aqui o Henrique irá fazer o ajuste de onde o totem precisa estar, mas será um link da programação do evento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>
              <a:solidFill>
                <a:srgbClr val="333333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>
                <a:solidFill>
                  <a:srgbClr val="333333"/>
                </a:solidFill>
                <a:latin typeface="Figtree"/>
                <a:ea typeface="Figtree"/>
                <a:cs typeface="Figtree"/>
                <a:sym typeface="Figtree"/>
              </a:rPr>
              <a:t>Link: </a:t>
            </a:r>
            <a:r>
              <a:rPr lang="pt-BR" b="0" i="0" u="sng" strike="noStrike">
                <a:solidFill>
                  <a:srgbClr val="323338"/>
                </a:solidFill>
                <a:latin typeface="Figtree"/>
                <a:ea typeface="Figtree"/>
                <a:cs typeface="Figtree"/>
                <a:sym typeface="Figtre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https://go.eadstock.com.br/fSO</a:t>
            </a:r>
            <a:endParaRPr/>
          </a:p>
        </p:txBody>
      </p:sp>
      <p:sp>
        <p:nvSpPr>
          <p:cNvPr id="196" name="Google Shape;19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Gui: aqui vai o link do vídeo que estamos produzindo (ainda não temos ele)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Risk: criar uma animação para indicar onde teremos pontos de interação no mapa, elas devem ser colocadas na frente de todos os totens e de algumas televisões e nas estantes da livraria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Sugestão de livraria (fazer um estante do livro da prof) (nele ser o clique)</a:t>
            </a:r>
            <a:endParaRPr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Gui: o personagem está entrando na parede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gui: remover esse tileds estão com bug</a:t>
            </a:r>
            <a:endParaRPr/>
          </a:p>
        </p:txBody>
      </p:sp>
      <p:sp>
        <p:nvSpPr>
          <p:cNvPr id="214" name="Google Shape;214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 da pasta dos sons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https://drive.google.com/open?id=1rLW4ijiZONRJy7nYEZMCg7zQEYhzPi6N&amp;usp=drive_fs</a:t>
            </a:r>
            <a:endParaRPr/>
          </a:p>
        </p:txBody>
      </p:sp>
      <p:sp>
        <p:nvSpPr>
          <p:cNvPr id="220" name="Google Shape;220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Aréas comuns: comun-psina.mp3</a:t>
            </a:r>
            <a:endParaRPr/>
          </a:p>
        </p:txBody>
      </p:sp>
      <p:sp>
        <p:nvSpPr>
          <p:cNvPr id="226" name="Google Shape;226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Áreas verde/externas: vento-externo.mp3</a:t>
            </a:r>
            <a:endParaRPr/>
          </a:p>
        </p:txBody>
      </p:sp>
      <p:sp>
        <p:nvSpPr>
          <p:cNvPr id="232" name="Google Shape;232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calçadão: calcadao-ipanema.mp3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Gui: em toda extensão do calçadão na frente da praia usar este som</a:t>
            </a:r>
            <a:endParaRPr/>
          </a:p>
        </p:txBody>
      </p:sp>
      <p:sp>
        <p:nvSpPr>
          <p:cNvPr id="238" name="Google Shape;238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Praia areia: praia-areia-bg.mp3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Gui: em toda extensão da areia usar este som</a:t>
            </a:r>
            <a:endParaRPr/>
          </a:p>
        </p:txBody>
      </p:sp>
      <p:sp>
        <p:nvSpPr>
          <p:cNvPr id="244" name="Google Shape;244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Mar: mar.mp3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Gui: nesta parte do mar aplicar este som</a:t>
            </a:r>
            <a:endParaRPr/>
          </a:p>
        </p:txBody>
      </p:sp>
      <p:sp>
        <p:nvSpPr>
          <p:cNvPr id="250" name="Google Shape;250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 da pasta dos sons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https://drive.google.com/open?id=1rLW4ijiZONRJy7nYEZMCg7zQEYhzPi6N&amp;usp=drive_fs</a:t>
            </a:r>
            <a:endParaRPr/>
          </a:p>
        </p:txBody>
      </p:sp>
      <p:sp>
        <p:nvSpPr>
          <p:cNvPr id="256" name="Google Shape;256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Gui e risk: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/>
            </a:br>
            <a:r>
              <a:rPr lang="pt-BR"/>
              <a:t>Desenvolver o mapa do mirante para visualizar a paisagem</a:t>
            </a:r>
            <a:endParaRPr/>
          </a:p>
        </p:txBody>
      </p:sp>
      <p:sp>
        <p:nvSpPr>
          <p:cNvPr id="262" name="Google Shape;262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Risk: colocar uma placa de livraria</a:t>
            </a:r>
            <a:endParaRPr/>
          </a:p>
        </p:txBody>
      </p:sp>
      <p:sp>
        <p:nvSpPr>
          <p:cNvPr id="103" name="Google Shape;10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Risk: vamos criar 4 personagens para serem incluídos, os demais serão os personagens padrões (verificar com o Guilherme esta aplicação)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Eles estão listados no Monday: </a:t>
            </a:r>
            <a:endParaRPr/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pt-BR"/>
              <a:t> Astronauta</a:t>
            </a:r>
            <a:endParaRPr/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pt-BR"/>
              <a:t> Pequeno príncipe*</a:t>
            </a:r>
            <a:endParaRPr/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pt-BR"/>
              <a:t> Uniforme B42*</a:t>
            </a:r>
            <a:endParaRPr/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pt-BR"/>
              <a:t> Raposa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/>
            </a:br>
            <a:endParaRPr/>
          </a:p>
        </p:txBody>
      </p:sp>
      <p:sp>
        <p:nvSpPr>
          <p:cNvPr id="269" name="Google Shape;269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30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Risk: retirar o coqueiro aqui para que pessoal possa passar também (ele está como block)</a:t>
            </a:r>
            <a:endParaRPr/>
          </a:p>
        </p:txBody>
      </p:sp>
      <p:sp>
        <p:nvSpPr>
          <p:cNvPr id="110" name="Google Shape;11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Risk: fazer o toten e uma placa de programação do evento</a:t>
            </a:r>
            <a:endParaRPr/>
          </a:p>
        </p:txBody>
      </p:sp>
      <p:sp>
        <p:nvSpPr>
          <p:cNvPr id="117" name="Google Shape;11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Risk: ajustar os tileds das televisões.</a:t>
            </a:r>
            <a:endParaRPr/>
          </a:p>
        </p:txBody>
      </p:sp>
      <p:sp>
        <p:nvSpPr>
          <p:cNvPr id="124" name="Google Shape;12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Risk: adicionar um npc (astronautra robozinho) que dará as boas-vindas</a:t>
            </a:r>
            <a:endParaRPr/>
          </a:p>
        </p:txBody>
      </p:sp>
      <p:sp>
        <p:nvSpPr>
          <p:cNvPr id="131" name="Google Shape;13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Risk: retirar a mesa do meio das plantinhas</a:t>
            </a:r>
            <a:endParaRPr/>
          </a:p>
        </p:txBody>
      </p:sp>
      <p:sp>
        <p:nvSpPr>
          <p:cNvPr id="138" name="Google Shape;13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Risk: remover essa estande de livros e deixar uma abertura maior na porta da unimar (é a única que está bem pequenininha)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 também pode ser retirar um pedaço ali da parede para ficar maior</a:t>
            </a:r>
            <a:endParaRPr/>
          </a:p>
        </p:txBody>
      </p:sp>
      <p:sp>
        <p:nvSpPr>
          <p:cNvPr id="145" name="Google Shape;14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3917482" y="2714323"/>
            <a:ext cx="346509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Henrique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9072" y="1361786"/>
            <a:ext cx="9173855" cy="413442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0"/>
          <p:cNvSpPr txBox="1"/>
          <p:nvPr/>
        </p:nvSpPr>
        <p:spPr>
          <a:xfrm>
            <a:off x="8359700" y="148250"/>
            <a:ext cx="36867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✅</a:t>
            </a:r>
            <a:r>
              <a:rPr lang="pt-BR" sz="72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Feito!</a:t>
            </a:r>
            <a:endParaRPr sz="7200" b="1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/>
        </p:nvSpPr>
        <p:spPr>
          <a:xfrm>
            <a:off x="3917482" y="2714323"/>
            <a:ext cx="346509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Guilherme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/>
        </p:nvSpPr>
        <p:spPr>
          <a:xfrm>
            <a:off x="3917481" y="2714323"/>
            <a:ext cx="3850105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Tutorial e personagens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570" y="256732"/>
            <a:ext cx="11526859" cy="6344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1EFD402-27C6-D12E-5ADA-8938293D6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024" y="2595446"/>
            <a:ext cx="2333951" cy="166710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E3EABC7-5A5E-8EC2-8B48-445B4EF10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725" y="1936735"/>
            <a:ext cx="4124593" cy="279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13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4761" y="2562104"/>
            <a:ext cx="2162477" cy="1733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1946" y="2800262"/>
            <a:ext cx="1848108" cy="12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3287" y="2385867"/>
            <a:ext cx="2505425" cy="2086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0628" y="2090550"/>
            <a:ext cx="4610743" cy="267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182059" cy="267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676899"/>
            <a:ext cx="7259063" cy="2133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44005" y="-39499"/>
            <a:ext cx="4555901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572513" y="4810797"/>
            <a:ext cx="5906324" cy="374384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/>
          <p:nvPr/>
        </p:nvSpPr>
        <p:spPr>
          <a:xfrm>
            <a:off x="4057300" y="148250"/>
            <a:ext cx="36867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✅</a:t>
            </a:r>
            <a:r>
              <a:rPr lang="pt-BR" sz="72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Feito!</a:t>
            </a:r>
            <a:endParaRPr sz="72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43049" y="2528762"/>
            <a:ext cx="4305901" cy="180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9046" y="2042919"/>
            <a:ext cx="9373908" cy="277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/>
        </p:nvSpPr>
        <p:spPr>
          <a:xfrm>
            <a:off x="3917482" y="2714323"/>
            <a:ext cx="346509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ÁUDIOS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885461"/>
            <a:ext cx="12192000" cy="308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5430"/>
            <a:ext cx="12192000" cy="6387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913889"/>
            <a:ext cx="12192000" cy="1030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40323"/>
            <a:ext cx="12192000" cy="3777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446389"/>
            <a:ext cx="12192000" cy="1965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/>
        </p:nvSpPr>
        <p:spPr>
          <a:xfrm>
            <a:off x="3542097" y="2714323"/>
            <a:ext cx="4100362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der tempo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/>
          </a:p>
        </p:txBody>
      </p:sp>
      <p:pic>
        <p:nvPicPr>
          <p:cNvPr id="265" name="Google Shape;26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96803"/>
            <a:ext cx="12192000" cy="4264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0496" y="1423707"/>
            <a:ext cx="5611008" cy="401058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8359700" y="148250"/>
            <a:ext cx="36867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✅</a:t>
            </a:r>
            <a:r>
              <a:rPr lang="pt-BR" sz="72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Feito!</a:t>
            </a:r>
            <a:endParaRPr sz="72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/>
        </p:nvSpPr>
        <p:spPr>
          <a:xfrm>
            <a:off x="3465095" y="2714323"/>
            <a:ext cx="3917481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personagens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52655" y="2009577"/>
            <a:ext cx="3686689" cy="283884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"/>
          <p:cNvSpPr txBox="1"/>
          <p:nvPr/>
        </p:nvSpPr>
        <p:spPr>
          <a:xfrm>
            <a:off x="8359700" y="148250"/>
            <a:ext cx="36867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✅</a:t>
            </a:r>
            <a:r>
              <a:rPr lang="pt-BR" sz="72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Feito!</a:t>
            </a:r>
            <a:endParaRPr sz="72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1229" y="1426689"/>
            <a:ext cx="4003800" cy="423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 txBox="1"/>
          <p:nvPr/>
        </p:nvSpPr>
        <p:spPr>
          <a:xfrm>
            <a:off x="8359700" y="148250"/>
            <a:ext cx="36867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✅</a:t>
            </a:r>
            <a:r>
              <a:rPr lang="pt-BR" sz="72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Feito!</a:t>
            </a:r>
            <a:endParaRPr sz="72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9416" y="2285840"/>
            <a:ext cx="6573167" cy="228631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 txBox="1"/>
          <p:nvPr/>
        </p:nvSpPr>
        <p:spPr>
          <a:xfrm>
            <a:off x="8359700" y="148250"/>
            <a:ext cx="36867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✅</a:t>
            </a:r>
            <a:r>
              <a:rPr lang="pt-BR" sz="72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Feito!</a:t>
            </a:r>
            <a:endParaRPr sz="72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7762" y="2304893"/>
            <a:ext cx="1076475" cy="2248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7"/>
          <p:cNvSpPr txBox="1"/>
          <p:nvPr/>
        </p:nvSpPr>
        <p:spPr>
          <a:xfrm>
            <a:off x="8359700" y="148250"/>
            <a:ext cx="36867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✅</a:t>
            </a:r>
            <a:r>
              <a:rPr lang="pt-BR" sz="72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Feito!</a:t>
            </a:r>
            <a:endParaRPr sz="72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8051" y="1276049"/>
            <a:ext cx="2495898" cy="43059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8"/>
          <p:cNvSpPr txBox="1"/>
          <p:nvPr/>
        </p:nvSpPr>
        <p:spPr>
          <a:xfrm>
            <a:off x="8359700" y="148250"/>
            <a:ext cx="36867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✅</a:t>
            </a:r>
            <a:r>
              <a:rPr lang="pt-BR" sz="72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Feito!</a:t>
            </a:r>
            <a:endParaRPr sz="72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676" y="454436"/>
            <a:ext cx="5906324" cy="4001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5908" y="1719945"/>
            <a:ext cx="5344271" cy="208626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9"/>
          <p:cNvSpPr txBox="1"/>
          <p:nvPr/>
        </p:nvSpPr>
        <p:spPr>
          <a:xfrm>
            <a:off x="8359700" y="148250"/>
            <a:ext cx="36867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✅</a:t>
            </a:r>
            <a:r>
              <a:rPr lang="pt-BR" sz="72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Feito!</a:t>
            </a:r>
            <a:endParaRPr sz="72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628</Words>
  <Application>Microsoft Office PowerPoint</Application>
  <PresentationFormat>Widescreen</PresentationFormat>
  <Paragraphs>96</Paragraphs>
  <Slides>30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Figtree</vt:lpstr>
      <vt:lpstr>Arial</vt:lpstr>
      <vt:lpstr>Nunito Sans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Thayla Guimarães</dc:creator>
  <cp:lastModifiedBy>B42 Design</cp:lastModifiedBy>
  <cp:revision>3</cp:revision>
  <dcterms:created xsi:type="dcterms:W3CDTF">2023-09-20T14:10:25Z</dcterms:created>
  <dcterms:modified xsi:type="dcterms:W3CDTF">2023-10-02T12:39:18Z</dcterms:modified>
</cp:coreProperties>
</file>