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422C-A1F1-48C6-8FB7-CA7EF7B39564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96C75-0A2A-48E5-BE3A-01B7EB9CA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218-6AB3-4DD6-9825-5583457EB06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1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7808" y="274638"/>
            <a:ext cx="7214592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3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6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67808" y="274638"/>
            <a:ext cx="72145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57A-8197-40B4-9FA3-0DAE55E4068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F864-152D-4DD3-B7A0-4A57E4108A1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224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1544" y="44624"/>
            <a:ext cx="8060432" cy="108012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Projeto Integrado 2º sem.2018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retta.com.br/wp-content/uploads/retta-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908720"/>
            <a:ext cx="501634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 escopo:</a:t>
            </a:r>
          </a:p>
          <a:p>
            <a:pPr marL="0" indent="0">
              <a:buNone/>
            </a:pPr>
            <a:r>
              <a:rPr lang="pt-BR" dirty="0"/>
              <a:t>Estudo Caso onde serão utilizadas as Habilidades e Competências adquiridas nos Componentes Análise de Sistemas e Banco de Dados I</a:t>
            </a:r>
          </a:p>
          <a:p>
            <a:pPr marL="0" indent="0">
              <a:buNone/>
            </a:pPr>
            <a:r>
              <a:rPr lang="pt-BR" dirty="0"/>
              <a:t>Tema: Sistema Biblioteca ou </a:t>
            </a:r>
            <a:r>
              <a:rPr lang="pt-BR"/>
              <a:t>Sistema Cinema.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Projeto Integrado 2º sem.2018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Forma de apresentação:</a:t>
            </a:r>
          </a:p>
          <a:p>
            <a:pPr marL="0" indent="0">
              <a:buNone/>
            </a:pPr>
            <a:r>
              <a:rPr lang="pt-BR" dirty="0"/>
              <a:t>Documento elaborado no </a:t>
            </a:r>
            <a:r>
              <a:rPr lang="pt-BR" dirty="0" err="1"/>
              <a:t>word</a:t>
            </a:r>
            <a:r>
              <a:rPr lang="pt-BR" dirty="0"/>
              <a:t> com as seguintes características:</a:t>
            </a:r>
          </a:p>
          <a:p>
            <a:r>
              <a:rPr lang="pt-BR" dirty="0"/>
              <a:t>Capa;</a:t>
            </a:r>
          </a:p>
          <a:p>
            <a:r>
              <a:rPr lang="pt-BR" dirty="0"/>
              <a:t>Folha de rosto;</a:t>
            </a:r>
          </a:p>
          <a:p>
            <a:r>
              <a:rPr lang="pt-BR" dirty="0"/>
              <a:t>Sumário;</a:t>
            </a:r>
          </a:p>
          <a:p>
            <a:r>
              <a:rPr lang="pt-BR" dirty="0"/>
              <a:t>Índice de figuras/imagens;</a:t>
            </a:r>
          </a:p>
          <a:p>
            <a:r>
              <a:rPr lang="pt-BR" dirty="0"/>
              <a:t>Descrição do Projeto (objetivos, tópicos);</a:t>
            </a:r>
          </a:p>
          <a:p>
            <a:r>
              <a:rPr lang="pt-BR" dirty="0" err="1"/>
              <a:t>Bibliogarfia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9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Conteúdos que deverão serem abordados em Análise: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Técnicas de levantamento de requisitos utilizada;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Estudo de Viabilidade;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Requisitos funcionais e não funcionais;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Diagrama de caso de uso;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Descrição de casos de uso;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Diagrama de classes;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Protótipos.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5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Conteúdos que deverão serem abordados em Banco de dados: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Formalização;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Banco de Dados( tabelas e relacionamentos).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6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Data de entrega: 11/12/2018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Bom trabalho !!!!!!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16063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151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1_Tema do Office</vt:lpstr>
      <vt:lpstr>Projeto Integrado 2º sem.2018</vt:lpstr>
      <vt:lpstr>Projeto Integrado 2º sem.2018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2º sem.2018</dc:title>
  <dc:creator>Professores - ETECZL</dc:creator>
  <cp:lastModifiedBy>Aluno</cp:lastModifiedBy>
  <cp:revision>6</cp:revision>
  <dcterms:created xsi:type="dcterms:W3CDTF">2018-11-13T21:24:02Z</dcterms:created>
  <dcterms:modified xsi:type="dcterms:W3CDTF">2018-11-27T21:43:15Z</dcterms:modified>
</cp:coreProperties>
</file>