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654E9-340F-4943-B4AE-3771BC68386E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A604D38-D4F8-4EB8-B32F-120BEAF64B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12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654E9-340F-4943-B4AE-3771BC68386E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A604D38-D4F8-4EB8-B32F-120BEAF64B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7354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654E9-340F-4943-B4AE-3771BC68386E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A604D38-D4F8-4EB8-B32F-120BEAF64B7D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8530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654E9-340F-4943-B4AE-3771BC68386E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604D38-D4F8-4EB8-B32F-120BEAF64B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2350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654E9-340F-4943-B4AE-3771BC68386E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604D38-D4F8-4EB8-B32F-120BEAF64B7D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5159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654E9-340F-4943-B4AE-3771BC68386E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604D38-D4F8-4EB8-B32F-120BEAF64B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4712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654E9-340F-4943-B4AE-3771BC68386E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04D38-D4F8-4EB8-B32F-120BEAF64B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5775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654E9-340F-4943-B4AE-3771BC68386E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04D38-D4F8-4EB8-B32F-120BEAF64B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2427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654E9-340F-4943-B4AE-3771BC68386E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04D38-D4F8-4EB8-B32F-120BEAF64B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687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654E9-340F-4943-B4AE-3771BC68386E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A604D38-D4F8-4EB8-B32F-120BEAF64B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721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654E9-340F-4943-B4AE-3771BC68386E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A604D38-D4F8-4EB8-B32F-120BEAF64B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4916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654E9-340F-4943-B4AE-3771BC68386E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A604D38-D4F8-4EB8-B32F-120BEAF64B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736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654E9-340F-4943-B4AE-3771BC68386E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04D38-D4F8-4EB8-B32F-120BEAF64B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256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654E9-340F-4943-B4AE-3771BC68386E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04D38-D4F8-4EB8-B32F-120BEAF64B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569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654E9-340F-4943-B4AE-3771BC68386E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04D38-D4F8-4EB8-B32F-120BEAF64B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2991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654E9-340F-4943-B4AE-3771BC68386E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604D38-D4F8-4EB8-B32F-120BEAF64B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377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654E9-340F-4943-B4AE-3771BC68386E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A604D38-D4F8-4EB8-B32F-120BEAF64B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814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Análise de Sistemas	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Profº</a:t>
            </a:r>
            <a:r>
              <a:rPr lang="pt-BR" dirty="0" smtClean="0"/>
              <a:t> Eduardo</a:t>
            </a:r>
            <a:endParaRPr lang="pt-BR" dirty="0" smtClean="0"/>
          </a:p>
          <a:p>
            <a:r>
              <a:rPr lang="pt-BR" dirty="0" err="1" smtClean="0"/>
              <a:t>Profº.Francisco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396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1ª Aula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Engenharia de Software – Questionário – </a:t>
            </a:r>
            <a:r>
              <a:rPr lang="pt-BR" dirty="0" err="1" smtClean="0"/>
              <a:t>Vistar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539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2ª Aula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Análise de sistemas -  Questionário.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801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76200"/>
            <a:ext cx="7772400" cy="1066800"/>
          </a:xfrm>
        </p:spPr>
        <p:txBody>
          <a:bodyPr anchor="ctr"/>
          <a:lstStyle/>
          <a:p>
            <a:pPr eaLnBrk="1" hangingPunct="1">
              <a:defRPr/>
            </a:pPr>
            <a:r>
              <a:rPr lang="pt-BR" sz="4000" b="1">
                <a:ea typeface="ＭＳ Ｐゴシック" charset="0"/>
              </a:rPr>
              <a:t>CONCEITO DE SISTEMA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6400800"/>
            <a:ext cx="8077200" cy="457200"/>
          </a:xfrm>
        </p:spPr>
        <p:txBody>
          <a:bodyPr/>
          <a:lstStyle/>
          <a:p>
            <a:pPr eaLnBrk="1" hangingPunct="1"/>
            <a:r>
              <a:rPr lang="pt-BR" altLang="pt-BR" smtClean="0"/>
              <a:t>Combinação de elementos relacionados entre si</a:t>
            </a:r>
          </a:p>
        </p:txBody>
      </p:sp>
      <p:pic>
        <p:nvPicPr>
          <p:cNvPr id="410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066800"/>
            <a:ext cx="3657600" cy="246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10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063626"/>
            <a:ext cx="4191000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102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683000"/>
            <a:ext cx="3657600" cy="271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568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 sz="4000" b="1">
                <a:ea typeface="ＭＳ Ｐゴシック" charset="0"/>
              </a:rPr>
              <a:t>DESENVOLVIMENTO</a:t>
            </a:r>
            <a:r>
              <a:rPr lang="pt-BR" sz="3600" b="1">
                <a:ea typeface="ＭＳ Ｐゴシック" charset="0"/>
              </a:rPr>
              <a:t> DE SISTEMA</a:t>
            </a:r>
          </a:p>
        </p:txBody>
      </p:sp>
      <p:sp>
        <p:nvSpPr>
          <p:cNvPr id="5123" name="Rectangle 10"/>
          <p:cNvSpPr>
            <a:spLocks noChangeArrowheads="1"/>
          </p:cNvSpPr>
          <p:nvPr/>
        </p:nvSpPr>
        <p:spPr bwMode="auto">
          <a:xfrm>
            <a:off x="1981200" y="5567364"/>
            <a:ext cx="8077200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pt-BR" altLang="pt-BR" sz="1800"/>
              <a:t>Análise Estruturada</a:t>
            </a:r>
          </a:p>
        </p:txBody>
      </p:sp>
      <p:sp>
        <p:nvSpPr>
          <p:cNvPr id="5124" name="Oval 25"/>
          <p:cNvSpPr>
            <a:spLocks noChangeArrowheads="1"/>
          </p:cNvSpPr>
          <p:nvPr/>
        </p:nvSpPr>
        <p:spPr bwMode="auto">
          <a:xfrm>
            <a:off x="1107141" y="2317377"/>
            <a:ext cx="19050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125" name="Text Box 26"/>
          <p:cNvSpPr txBox="1">
            <a:spLocks noChangeArrowheads="1"/>
          </p:cNvSpPr>
          <p:nvPr/>
        </p:nvSpPr>
        <p:spPr bwMode="auto">
          <a:xfrm>
            <a:off x="1335741" y="2545977"/>
            <a:ext cx="152400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3600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altLang="pt-BR" sz="1800"/>
              <a:t>Necessidade do usuário</a:t>
            </a:r>
          </a:p>
        </p:txBody>
      </p:sp>
      <p:sp>
        <p:nvSpPr>
          <p:cNvPr id="5126" name="Text Box 27"/>
          <p:cNvSpPr txBox="1">
            <a:spLocks noChangeArrowheads="1"/>
          </p:cNvSpPr>
          <p:nvPr/>
        </p:nvSpPr>
        <p:spPr bwMode="auto">
          <a:xfrm>
            <a:off x="3393141" y="2545978"/>
            <a:ext cx="15240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altLang="pt-BR" sz="1800"/>
              <a:t>Concepção do Sistema</a:t>
            </a:r>
          </a:p>
        </p:txBody>
      </p:sp>
      <p:sp>
        <p:nvSpPr>
          <p:cNvPr id="5127" name="Text Box 28"/>
          <p:cNvSpPr txBox="1">
            <a:spLocks noChangeArrowheads="1"/>
          </p:cNvSpPr>
          <p:nvPr/>
        </p:nvSpPr>
        <p:spPr bwMode="auto">
          <a:xfrm>
            <a:off x="5526741" y="2545978"/>
            <a:ext cx="15240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altLang="pt-BR" sz="1800"/>
              <a:t>Análise de viabilidades</a:t>
            </a:r>
          </a:p>
        </p:txBody>
      </p:sp>
      <p:sp>
        <p:nvSpPr>
          <p:cNvPr id="5128" name="Text Box 29"/>
          <p:cNvSpPr txBox="1">
            <a:spLocks noChangeArrowheads="1"/>
          </p:cNvSpPr>
          <p:nvPr/>
        </p:nvSpPr>
        <p:spPr bwMode="auto">
          <a:xfrm>
            <a:off x="7660341" y="2545978"/>
            <a:ext cx="15240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altLang="pt-BR" sz="1800"/>
              <a:t>Projeto lógico</a:t>
            </a:r>
          </a:p>
        </p:txBody>
      </p:sp>
      <p:sp>
        <p:nvSpPr>
          <p:cNvPr id="5129" name="Text Box 30"/>
          <p:cNvSpPr txBox="1">
            <a:spLocks noChangeArrowheads="1"/>
          </p:cNvSpPr>
          <p:nvPr/>
        </p:nvSpPr>
        <p:spPr bwMode="auto">
          <a:xfrm>
            <a:off x="7660341" y="3841377"/>
            <a:ext cx="1524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altLang="pt-BR" sz="1800"/>
              <a:t>Projeto físico</a:t>
            </a:r>
          </a:p>
        </p:txBody>
      </p:sp>
      <p:sp>
        <p:nvSpPr>
          <p:cNvPr id="5130" name="Text Box 31"/>
          <p:cNvSpPr txBox="1">
            <a:spLocks noChangeArrowheads="1"/>
          </p:cNvSpPr>
          <p:nvPr/>
        </p:nvSpPr>
        <p:spPr bwMode="auto">
          <a:xfrm>
            <a:off x="5526741" y="3841377"/>
            <a:ext cx="1524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altLang="pt-BR" sz="1800"/>
              <a:t>Implantação</a:t>
            </a:r>
          </a:p>
        </p:txBody>
      </p:sp>
      <p:sp>
        <p:nvSpPr>
          <p:cNvPr id="5131" name="Text Box 32"/>
          <p:cNvSpPr txBox="1">
            <a:spLocks noChangeArrowheads="1"/>
          </p:cNvSpPr>
          <p:nvPr/>
        </p:nvSpPr>
        <p:spPr bwMode="auto">
          <a:xfrm>
            <a:off x="3469341" y="3841377"/>
            <a:ext cx="1524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altLang="pt-BR" sz="1800"/>
              <a:t>Manutenção</a:t>
            </a:r>
          </a:p>
        </p:txBody>
      </p:sp>
      <p:sp>
        <p:nvSpPr>
          <p:cNvPr id="5132" name="Line 33"/>
          <p:cNvSpPr>
            <a:spLocks noChangeShapeType="1"/>
          </p:cNvSpPr>
          <p:nvPr/>
        </p:nvSpPr>
        <p:spPr bwMode="auto">
          <a:xfrm>
            <a:off x="3012141" y="2850777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133" name="Line 34"/>
          <p:cNvSpPr>
            <a:spLocks noChangeShapeType="1"/>
          </p:cNvSpPr>
          <p:nvPr/>
        </p:nvSpPr>
        <p:spPr bwMode="auto">
          <a:xfrm>
            <a:off x="4917141" y="2850777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134" name="Line 35"/>
          <p:cNvSpPr>
            <a:spLocks noChangeShapeType="1"/>
          </p:cNvSpPr>
          <p:nvPr/>
        </p:nvSpPr>
        <p:spPr bwMode="auto">
          <a:xfrm>
            <a:off x="7050741" y="2850777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135" name="Line 36"/>
          <p:cNvSpPr>
            <a:spLocks noChangeShapeType="1"/>
          </p:cNvSpPr>
          <p:nvPr/>
        </p:nvSpPr>
        <p:spPr bwMode="auto">
          <a:xfrm>
            <a:off x="8422341" y="3231777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136" name="Line 37"/>
          <p:cNvSpPr>
            <a:spLocks noChangeShapeType="1"/>
          </p:cNvSpPr>
          <p:nvPr/>
        </p:nvSpPr>
        <p:spPr bwMode="auto">
          <a:xfrm flipH="1">
            <a:off x="7050741" y="3993777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137" name="Line 38"/>
          <p:cNvSpPr>
            <a:spLocks noChangeShapeType="1"/>
          </p:cNvSpPr>
          <p:nvPr/>
        </p:nvSpPr>
        <p:spPr bwMode="auto">
          <a:xfrm flipH="1">
            <a:off x="4993341" y="3993777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448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1"/>
            <a:ext cx="8229600" cy="411163"/>
          </a:xfrm>
        </p:spPr>
        <p:txBody>
          <a:bodyPr/>
          <a:lstStyle/>
          <a:p>
            <a:pPr eaLnBrk="1" hangingPunct="1"/>
            <a:r>
              <a:rPr lang="pt-BR" altLang="pt-BR" sz="2000" b="1"/>
              <a:t>NECESSIDADES DO USUÁRIO/CONCEPCÃO DO SISTEMA</a:t>
            </a:r>
          </a:p>
        </p:txBody>
      </p:sp>
      <p:pic>
        <p:nvPicPr>
          <p:cNvPr id="2048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164" y="641351"/>
            <a:ext cx="4440237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300" y="641351"/>
            <a:ext cx="4078288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Rectangle 8"/>
          <p:cNvSpPr>
            <a:spLocks noChangeArrowheads="1"/>
          </p:cNvSpPr>
          <p:nvPr/>
        </p:nvSpPr>
        <p:spPr bwMode="auto">
          <a:xfrm>
            <a:off x="1981200" y="6400800"/>
            <a:ext cx="807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pt-BR" altLang="pt-BR" sz="1800"/>
              <a:t>Análise Estruturada – Algumas Técnicas de Levantamento de Dados</a:t>
            </a:r>
          </a:p>
        </p:txBody>
      </p:sp>
      <p:pic>
        <p:nvPicPr>
          <p:cNvPr id="20485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4" y="3527426"/>
            <a:ext cx="4452937" cy="281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676" y="3527426"/>
            <a:ext cx="4125913" cy="281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4646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Questionário sobre a 2ª Aula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b="1" dirty="0" smtClean="0"/>
              <a:t>O que é sistema?</a:t>
            </a:r>
          </a:p>
          <a:p>
            <a:pPr marL="514350" indent="-514350">
              <a:buFont typeface="+mj-lt"/>
              <a:buAutoNum type="arabicPeriod"/>
            </a:pPr>
            <a:r>
              <a:rPr lang="pt-BR" b="1" dirty="0" smtClean="0"/>
              <a:t>Ordenar:</a:t>
            </a:r>
          </a:p>
          <a:p>
            <a:pPr marL="457200" lvl="1" indent="0">
              <a:buNone/>
            </a:pPr>
            <a:r>
              <a:rPr lang="pt-BR" b="1" dirty="0" smtClean="0"/>
              <a:t>(  ) Projeto físico</a:t>
            </a:r>
          </a:p>
          <a:p>
            <a:pPr marL="457200" lvl="1" indent="0">
              <a:buNone/>
            </a:pPr>
            <a:r>
              <a:rPr lang="pt-BR" b="1" dirty="0" smtClean="0"/>
              <a:t>(  ) Manutenção</a:t>
            </a:r>
          </a:p>
          <a:p>
            <a:pPr marL="457200" lvl="1" indent="0">
              <a:buNone/>
            </a:pPr>
            <a:r>
              <a:rPr lang="pt-BR" b="1" dirty="0" smtClean="0"/>
              <a:t>(  ) Análise de viabilidades</a:t>
            </a:r>
          </a:p>
          <a:p>
            <a:pPr marL="457200" lvl="1" indent="0">
              <a:buNone/>
            </a:pPr>
            <a:r>
              <a:rPr lang="pt-BR" b="1" dirty="0" smtClean="0"/>
              <a:t>(  ) projeto lógico</a:t>
            </a:r>
          </a:p>
          <a:p>
            <a:pPr marL="457200" lvl="1" indent="0">
              <a:buNone/>
            </a:pPr>
            <a:r>
              <a:rPr lang="pt-BR" b="1" dirty="0" smtClean="0"/>
              <a:t>(  ) concepção do sistema</a:t>
            </a:r>
          </a:p>
          <a:p>
            <a:pPr marL="457200" lvl="1" indent="0">
              <a:buNone/>
            </a:pPr>
            <a:r>
              <a:rPr lang="pt-BR" b="1" dirty="0" smtClean="0"/>
              <a:t>(  ) Implantação</a:t>
            </a:r>
          </a:p>
          <a:p>
            <a:pPr marL="457200" lvl="1" indent="0">
              <a:buNone/>
            </a:pPr>
            <a:r>
              <a:rPr lang="pt-BR" b="1" dirty="0" smtClean="0"/>
              <a:t>(  ) Necessidade do usuário</a:t>
            </a:r>
          </a:p>
          <a:p>
            <a:pPr lvl="1"/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lvl="1" indent="-514350">
              <a:buFont typeface="+mj-lt"/>
              <a:buAutoNum type="arabicPeriod" startAt="3"/>
            </a:pPr>
            <a:r>
              <a:rPr lang="pt-BR" sz="1800" b="1" dirty="0"/>
              <a:t>Técnica de levantamento de dados. Fale com suas palavras sobre:</a:t>
            </a:r>
          </a:p>
          <a:p>
            <a:pPr marL="971550" lvl="1" indent="-514350">
              <a:buFont typeface="+mj-lt"/>
              <a:buAutoNum type="alphaLcParenR"/>
            </a:pPr>
            <a:r>
              <a:rPr lang="pt-BR" b="1" dirty="0" smtClean="0"/>
              <a:t>Entrevista</a:t>
            </a:r>
          </a:p>
          <a:p>
            <a:pPr marL="971550" lvl="1" indent="-514350">
              <a:buFont typeface="+mj-lt"/>
              <a:buAutoNum type="alphaLcParenR"/>
            </a:pPr>
            <a:r>
              <a:rPr lang="pt-BR" b="1" dirty="0" smtClean="0"/>
              <a:t>Questionário</a:t>
            </a:r>
          </a:p>
          <a:p>
            <a:pPr marL="971550" lvl="1" indent="-514350">
              <a:buFont typeface="+mj-lt"/>
              <a:buAutoNum type="alphaLcParenR"/>
            </a:pPr>
            <a:r>
              <a:rPr lang="pt-BR" b="1" dirty="0" smtClean="0"/>
              <a:t>Visita in - loco</a:t>
            </a:r>
          </a:p>
          <a:p>
            <a:pPr marL="971550" lvl="1" indent="-514350">
              <a:buFont typeface="+mj-lt"/>
              <a:buAutoNum type="alphaLcParenR"/>
            </a:pPr>
            <a:r>
              <a:rPr lang="pt-BR" b="1" dirty="0" smtClean="0"/>
              <a:t>Análise de documentos.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122818888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</TotalTime>
  <Words>130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ＭＳ Ｐゴシック</vt:lpstr>
      <vt:lpstr>ＭＳ Ｐゴシック</vt:lpstr>
      <vt:lpstr>Arial</vt:lpstr>
      <vt:lpstr>Century Gothic</vt:lpstr>
      <vt:lpstr>Wingdings 3</vt:lpstr>
      <vt:lpstr>Cacho</vt:lpstr>
      <vt:lpstr>Análise de Sistemas </vt:lpstr>
      <vt:lpstr>1ª Aula</vt:lpstr>
      <vt:lpstr>2ª Aula</vt:lpstr>
      <vt:lpstr>CONCEITO DE SISTEMA</vt:lpstr>
      <vt:lpstr>DESENVOLVIMENTO DE SISTEMA</vt:lpstr>
      <vt:lpstr>NECESSIDADES DO USUÁRIO/CONCEPCÃO DO SISTEMA</vt:lpstr>
      <vt:lpstr>Questionário sobre a 2ª Aula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Sistemas </dc:title>
  <dc:creator>Marlene da Silva Maximiano de Oliveira</dc:creator>
  <cp:lastModifiedBy>Francisco Campos</cp:lastModifiedBy>
  <cp:revision>5</cp:revision>
  <dcterms:created xsi:type="dcterms:W3CDTF">2015-02-19T18:11:49Z</dcterms:created>
  <dcterms:modified xsi:type="dcterms:W3CDTF">2018-07-31T21:00:09Z</dcterms:modified>
</cp:coreProperties>
</file>