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69344-672A-4083-BA1A-C7CF6F0756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2CC390-E784-423C-9917-79A4718C9F0C}">
      <dgm:prSet phldrT="[Texto]" custT="1"/>
      <dgm:spPr/>
      <dgm:t>
        <a:bodyPr/>
        <a:lstStyle/>
        <a:p>
          <a:r>
            <a:rPr lang="pt-BR" sz="1400" b="1" dirty="0" smtClean="0">
              <a:latin typeface="Arial" panose="020B0604020202020204" pitchFamily="34" charset="0"/>
              <a:cs typeface="Arial" panose="020B0604020202020204" pitchFamily="34" charset="0"/>
            </a:rPr>
            <a:t>Surgem novos  Problemas ou Oportunidades</a:t>
          </a:r>
          <a:endParaRPr lang="pt-BR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A6EE8A-7162-42E0-8341-7A7BE2BF1F7C}" type="parTrans" cxnId="{6A020882-D7DD-406F-9ADC-B29175B7F7C2}">
      <dgm:prSet/>
      <dgm:spPr/>
      <dgm:t>
        <a:bodyPr/>
        <a:lstStyle/>
        <a:p>
          <a:endParaRPr lang="pt-BR"/>
        </a:p>
      </dgm:t>
    </dgm:pt>
    <dgm:pt modelId="{5ED2D466-AFDC-40A0-A556-10DCB5E7B614}" type="sibTrans" cxnId="{6A020882-D7DD-406F-9ADC-B29175B7F7C2}">
      <dgm:prSet/>
      <dgm:spPr/>
      <dgm:t>
        <a:bodyPr/>
        <a:lstStyle/>
        <a:p>
          <a:endParaRPr lang="pt-BR"/>
        </a:p>
      </dgm:t>
    </dgm:pt>
    <dgm:pt modelId="{111477A8-E408-4A44-ABA7-C27C6B116EFF}">
      <dgm:prSet phldrT="[Texto]" custT="1"/>
      <dgm:spPr/>
      <dgm:t>
        <a:bodyPr/>
        <a:lstStyle/>
        <a:p>
          <a:r>
            <a:rPr lang="pt-BR" sz="1400" b="1" dirty="0" smtClean="0">
              <a:latin typeface="Arial" panose="020B0604020202020204" pitchFamily="34" charset="0"/>
              <a:cs typeface="Arial" panose="020B0604020202020204" pitchFamily="34" charset="0"/>
            </a:rPr>
            <a:t>Análise do Sistema Existes</a:t>
          </a:r>
          <a:endParaRPr lang="pt-BR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406131-44DE-473F-9AED-6F4BC45CC72A}" type="parTrans" cxnId="{C72FE55F-57FE-4CEB-B89D-3AAC7740A50B}">
      <dgm:prSet/>
      <dgm:spPr/>
      <dgm:t>
        <a:bodyPr/>
        <a:lstStyle/>
        <a:p>
          <a:endParaRPr lang="pt-BR"/>
        </a:p>
      </dgm:t>
    </dgm:pt>
    <dgm:pt modelId="{6D08A422-A121-4EC9-A198-85F5D138FD7A}" type="sibTrans" cxnId="{C72FE55F-57FE-4CEB-B89D-3AAC7740A50B}">
      <dgm:prSet/>
      <dgm:spPr/>
      <dgm:t>
        <a:bodyPr/>
        <a:lstStyle/>
        <a:p>
          <a:endParaRPr lang="pt-BR"/>
        </a:p>
      </dgm:t>
    </dgm:pt>
    <dgm:pt modelId="{EF4DBDAC-2F6B-4617-B839-AF967D18E34D}">
      <dgm:prSet phldrT="[Texto]" custT="1"/>
      <dgm:spPr/>
      <dgm:t>
        <a:bodyPr/>
        <a:lstStyle/>
        <a:p>
          <a:r>
            <a:rPr lang="pt-BR" sz="1400" b="1" dirty="0" smtClean="0">
              <a:latin typeface="Arial" panose="020B0604020202020204" pitchFamily="34" charset="0"/>
              <a:cs typeface="Arial" panose="020B0604020202020204" pitchFamily="34" charset="0"/>
            </a:rPr>
            <a:t>Soluções do Projeto</a:t>
          </a:r>
          <a:endParaRPr lang="pt-BR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53F0D0-CA95-44B1-9380-CA1521DD7CC6}" type="parTrans" cxnId="{9A28B301-3AB0-4636-BFB1-9DA924B3C299}">
      <dgm:prSet/>
      <dgm:spPr/>
      <dgm:t>
        <a:bodyPr/>
        <a:lstStyle/>
        <a:p>
          <a:endParaRPr lang="pt-BR"/>
        </a:p>
      </dgm:t>
    </dgm:pt>
    <dgm:pt modelId="{8D51A35A-0736-4901-9FF8-2F83DDBD3F4B}" type="sibTrans" cxnId="{9A28B301-3AB0-4636-BFB1-9DA924B3C299}">
      <dgm:prSet/>
      <dgm:spPr/>
      <dgm:t>
        <a:bodyPr/>
        <a:lstStyle/>
        <a:p>
          <a:endParaRPr lang="pt-BR"/>
        </a:p>
      </dgm:t>
    </dgm:pt>
    <dgm:pt modelId="{64CE8BEE-D8F0-4143-BE2D-8E050764EE3C}">
      <dgm:prSet custT="1"/>
      <dgm:spPr/>
      <dgm:t>
        <a:bodyPr/>
        <a:lstStyle/>
        <a:p>
          <a:r>
            <a:rPr lang="pt-BR" sz="1400" b="1" dirty="0" smtClean="0">
              <a:latin typeface="Arial" panose="020B0604020202020204" pitchFamily="34" charset="0"/>
              <a:cs typeface="Arial" panose="020B0604020202020204" pitchFamily="34" charset="0"/>
            </a:rPr>
            <a:t>Identificação de Meios para as Soluções</a:t>
          </a:r>
          <a:endParaRPr lang="pt-BR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8FFA1F-5FBB-424D-93E3-CA46B3A66CDF}" type="parTrans" cxnId="{AA32D25A-F0F1-4468-89BD-AF7BC77DA347}">
      <dgm:prSet/>
      <dgm:spPr/>
      <dgm:t>
        <a:bodyPr/>
        <a:lstStyle/>
        <a:p>
          <a:endParaRPr lang="pt-BR"/>
        </a:p>
      </dgm:t>
    </dgm:pt>
    <dgm:pt modelId="{491D5CB0-1956-4B5E-A198-249FE8AA0BCD}" type="sibTrans" cxnId="{AA32D25A-F0F1-4468-89BD-AF7BC77DA347}">
      <dgm:prSet/>
      <dgm:spPr/>
      <dgm:t>
        <a:bodyPr/>
        <a:lstStyle/>
        <a:p>
          <a:endParaRPr lang="pt-BR"/>
        </a:p>
      </dgm:t>
    </dgm:pt>
    <dgm:pt modelId="{6B0089F2-6F22-46F1-972C-5D03EB2735D2}">
      <dgm:prSet custT="1"/>
      <dgm:spPr/>
      <dgm:t>
        <a:bodyPr/>
        <a:lstStyle/>
        <a:p>
          <a:r>
            <a:rPr lang="pt-BR" sz="1400" b="1" dirty="0" smtClean="0">
              <a:latin typeface="Arial" panose="020B0604020202020204" pitchFamily="34" charset="0"/>
              <a:cs typeface="Arial" panose="020B0604020202020204" pitchFamily="34" charset="0"/>
            </a:rPr>
            <a:t>Avaliação e Seleção dos Melhores Meios para as Soluções</a:t>
          </a:r>
          <a:endParaRPr lang="pt-BR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1F2823-4FB8-40EF-94DB-DCE0B12B4ABB}" type="parTrans" cxnId="{FDCFD627-7DDD-49E2-AEE5-41DD86DD2997}">
      <dgm:prSet/>
      <dgm:spPr/>
      <dgm:t>
        <a:bodyPr/>
        <a:lstStyle/>
        <a:p>
          <a:endParaRPr lang="pt-BR"/>
        </a:p>
      </dgm:t>
    </dgm:pt>
    <dgm:pt modelId="{51BBB874-42E9-401A-B16E-5ED47305F2A4}" type="sibTrans" cxnId="{FDCFD627-7DDD-49E2-AEE5-41DD86DD2997}">
      <dgm:prSet/>
      <dgm:spPr/>
      <dgm:t>
        <a:bodyPr/>
        <a:lstStyle/>
        <a:p>
          <a:endParaRPr lang="pt-BR"/>
        </a:p>
      </dgm:t>
    </dgm:pt>
    <dgm:pt modelId="{D5576362-2EEC-46AA-B2F8-81C47F64307A}">
      <dgm:prSet custT="1"/>
      <dgm:spPr/>
      <dgm:t>
        <a:bodyPr/>
        <a:lstStyle/>
        <a:p>
          <a:r>
            <a:rPr lang="pt-BR" sz="1400" b="1" dirty="0" smtClean="0">
              <a:latin typeface="Arial" panose="020B0604020202020204" pitchFamily="34" charset="0"/>
              <a:cs typeface="Arial" panose="020B0604020202020204" pitchFamily="34" charset="0"/>
            </a:rPr>
            <a:t>Desenvolvimento </a:t>
          </a:r>
        </a:p>
        <a:p>
          <a:r>
            <a:rPr lang="pt-BR" sz="1400" b="1" dirty="0" smtClean="0">
              <a:latin typeface="Arial" panose="020B0604020202020204" pitchFamily="34" charset="0"/>
              <a:cs typeface="Arial" panose="020B0604020202020204" pitchFamily="34" charset="0"/>
            </a:rPr>
            <a:t>e Teste do Sistema</a:t>
          </a:r>
          <a:endParaRPr lang="pt-BR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371684-2111-4D2B-B292-639C9E38AC2D}" type="parTrans" cxnId="{35E74F6B-B426-48C8-B969-2E7E87294498}">
      <dgm:prSet/>
      <dgm:spPr/>
      <dgm:t>
        <a:bodyPr/>
        <a:lstStyle/>
        <a:p>
          <a:endParaRPr lang="pt-BR"/>
        </a:p>
      </dgm:t>
    </dgm:pt>
    <dgm:pt modelId="{4236A960-0D86-470D-B44D-0A5697173BC6}" type="sibTrans" cxnId="{35E74F6B-B426-48C8-B969-2E7E87294498}">
      <dgm:prSet/>
      <dgm:spPr/>
      <dgm:t>
        <a:bodyPr/>
        <a:lstStyle/>
        <a:p>
          <a:endParaRPr lang="pt-BR"/>
        </a:p>
      </dgm:t>
    </dgm:pt>
    <dgm:pt modelId="{C244B7D0-BC87-4B5E-BD5F-E93091E652C2}">
      <dgm:prSet custT="1"/>
      <dgm:spPr/>
      <dgm:t>
        <a:bodyPr/>
        <a:lstStyle/>
        <a:p>
          <a:r>
            <a:rPr lang="pt-BR" sz="1400" b="1" dirty="0" smtClean="0">
              <a:latin typeface="Arial" panose="020B0604020202020204" pitchFamily="34" charset="0"/>
              <a:cs typeface="Arial" panose="020B0604020202020204" pitchFamily="34" charset="0"/>
            </a:rPr>
            <a:t>Implementação do Sistemas</a:t>
          </a:r>
          <a:endParaRPr lang="pt-BR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050F16-AA75-4116-B8A5-313160F975E1}" type="parTrans" cxnId="{F327278F-867B-4B9F-932D-1FDFFD36CE08}">
      <dgm:prSet/>
      <dgm:spPr/>
      <dgm:t>
        <a:bodyPr/>
        <a:lstStyle/>
        <a:p>
          <a:endParaRPr lang="pt-BR"/>
        </a:p>
      </dgm:t>
    </dgm:pt>
    <dgm:pt modelId="{C0B3F2AC-B119-4171-A964-1EFF24C16BAE}" type="sibTrans" cxnId="{F327278F-867B-4B9F-932D-1FDFFD36CE08}">
      <dgm:prSet/>
      <dgm:spPr/>
      <dgm:t>
        <a:bodyPr/>
        <a:lstStyle/>
        <a:p>
          <a:endParaRPr lang="pt-BR"/>
        </a:p>
      </dgm:t>
    </dgm:pt>
    <dgm:pt modelId="{B2B898B7-E8DD-408A-A50C-ECB5007EC073}">
      <dgm:prSet custT="1"/>
      <dgm:spPr/>
      <dgm:t>
        <a:bodyPr/>
        <a:lstStyle/>
        <a:p>
          <a:r>
            <a:rPr lang="pt-BR" sz="1400" b="1" dirty="0" smtClean="0">
              <a:latin typeface="Arial" panose="020B0604020202020204" pitchFamily="34" charset="0"/>
              <a:cs typeface="Arial" panose="020B0604020202020204" pitchFamily="34" charset="0"/>
            </a:rPr>
            <a:t>Avaliação e Manutenção do Sistema</a:t>
          </a:r>
          <a:endParaRPr lang="pt-BR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E0A84A-F401-45D4-93B4-E648D88EA018}" type="parTrans" cxnId="{9A67CB6F-C9F4-4D38-B59C-CE9F07F0059E}">
      <dgm:prSet/>
      <dgm:spPr/>
      <dgm:t>
        <a:bodyPr/>
        <a:lstStyle/>
        <a:p>
          <a:endParaRPr lang="pt-BR"/>
        </a:p>
      </dgm:t>
    </dgm:pt>
    <dgm:pt modelId="{C96C2523-C3E2-4C02-8E87-B66ED9A09ABE}" type="sibTrans" cxnId="{9A67CB6F-C9F4-4D38-B59C-CE9F07F0059E}">
      <dgm:prSet/>
      <dgm:spPr/>
      <dgm:t>
        <a:bodyPr/>
        <a:lstStyle/>
        <a:p>
          <a:endParaRPr lang="pt-BR"/>
        </a:p>
      </dgm:t>
    </dgm:pt>
    <dgm:pt modelId="{F4AEB55B-157F-4A15-94FB-4D32946F79EA}" type="pres">
      <dgm:prSet presAssocID="{D4E69344-672A-4083-BA1A-C7CF6F0756CB}" presName="CompostProcess" presStyleCnt="0">
        <dgm:presLayoutVars>
          <dgm:dir/>
          <dgm:resizeHandles val="exact"/>
        </dgm:presLayoutVars>
      </dgm:prSet>
      <dgm:spPr/>
    </dgm:pt>
    <dgm:pt modelId="{7957FD7E-4716-4AC6-BD25-145C05746B55}" type="pres">
      <dgm:prSet presAssocID="{D4E69344-672A-4083-BA1A-C7CF6F0756CB}" presName="arrow" presStyleLbl="bgShp" presStyleIdx="0" presStyleCnt="1"/>
      <dgm:spPr/>
    </dgm:pt>
    <dgm:pt modelId="{B9759E50-6344-413F-803B-7018FA9F8002}" type="pres">
      <dgm:prSet presAssocID="{D4E69344-672A-4083-BA1A-C7CF6F0756CB}" presName="linearProcess" presStyleCnt="0"/>
      <dgm:spPr/>
    </dgm:pt>
    <dgm:pt modelId="{076A7DC6-64BF-47A3-8BED-9085215806C5}" type="pres">
      <dgm:prSet presAssocID="{D32CC390-E784-423C-9917-79A4718C9F0C}" presName="textNode" presStyleLbl="node1" presStyleIdx="0" presStyleCnt="8" custScaleX="14284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DE694A-44CB-40CC-B162-0A620A3A4D65}" type="pres">
      <dgm:prSet presAssocID="{5ED2D466-AFDC-40A0-A556-10DCB5E7B614}" presName="sibTrans" presStyleCnt="0"/>
      <dgm:spPr/>
    </dgm:pt>
    <dgm:pt modelId="{23E495D7-5A6E-48F5-A218-7F5C559BA05A}" type="pres">
      <dgm:prSet presAssocID="{111477A8-E408-4A44-ABA7-C27C6B116EFF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B6D2DCC-8569-43C7-954E-DCA50A36B12E}" type="pres">
      <dgm:prSet presAssocID="{6D08A422-A121-4EC9-A198-85F5D138FD7A}" presName="sibTrans" presStyleCnt="0"/>
      <dgm:spPr/>
    </dgm:pt>
    <dgm:pt modelId="{81835B76-7164-4FCD-8CE6-EE36CFEA7DD6}" type="pres">
      <dgm:prSet presAssocID="{EF4DBDAC-2F6B-4617-B839-AF967D18E34D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BDD7EE-7865-4B7B-890D-C4E4C173B4AD}" type="pres">
      <dgm:prSet presAssocID="{8D51A35A-0736-4901-9FF8-2F83DDBD3F4B}" presName="sibTrans" presStyleCnt="0"/>
      <dgm:spPr/>
    </dgm:pt>
    <dgm:pt modelId="{077DDE8F-F82A-44A8-B04E-4F1A360C3005}" type="pres">
      <dgm:prSet presAssocID="{64CE8BEE-D8F0-4143-BE2D-8E050764EE3C}" presName="textNode" presStyleLbl="node1" presStyleIdx="3" presStyleCnt="8" custScaleX="137863" custLinFactNeighborX="15278" custLinFactNeighborY="-212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D11FBD-01D5-4A13-A59B-89ACF735DEF8}" type="pres">
      <dgm:prSet presAssocID="{491D5CB0-1956-4B5E-A198-249FE8AA0BCD}" presName="sibTrans" presStyleCnt="0"/>
      <dgm:spPr/>
    </dgm:pt>
    <dgm:pt modelId="{CFC1D8E2-A714-4719-AB5E-B863AF46278F}" type="pres">
      <dgm:prSet presAssocID="{6B0089F2-6F22-46F1-972C-5D03EB2735D2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A5D26E3-FC03-4FD6-9D84-5158B56F5EB6}" type="pres">
      <dgm:prSet presAssocID="{51BBB874-42E9-401A-B16E-5ED47305F2A4}" presName="sibTrans" presStyleCnt="0"/>
      <dgm:spPr/>
    </dgm:pt>
    <dgm:pt modelId="{FE630630-30EF-4887-A3C8-886724C5CBF8}" type="pres">
      <dgm:prSet presAssocID="{D5576362-2EEC-46AA-B2F8-81C47F64307A}" presName="textNode" presStyleLbl="node1" presStyleIdx="5" presStyleCnt="8" custScaleX="11444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CB7601-DE31-481D-9589-685FC2F76826}" type="pres">
      <dgm:prSet presAssocID="{4236A960-0D86-470D-B44D-0A5697173BC6}" presName="sibTrans" presStyleCnt="0"/>
      <dgm:spPr/>
    </dgm:pt>
    <dgm:pt modelId="{807A4C77-B0D3-4710-9F8A-83D3605C1EF0}" type="pres">
      <dgm:prSet presAssocID="{C244B7D0-BC87-4B5E-BD5F-E93091E652C2}" presName="textNode" presStyleLbl="node1" presStyleIdx="6" presStyleCnt="8" custScaleX="1504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004D6B-5270-42CF-A08B-023CD35A7812}" type="pres">
      <dgm:prSet presAssocID="{C0B3F2AC-B119-4171-A964-1EFF24C16BAE}" presName="sibTrans" presStyleCnt="0"/>
      <dgm:spPr/>
    </dgm:pt>
    <dgm:pt modelId="{875895D7-63E0-4F7B-9F17-EBFDE01B699B}" type="pres">
      <dgm:prSet presAssocID="{B2B898B7-E8DD-408A-A50C-ECB5007EC073}" presName="textNode" presStyleLbl="node1" presStyleIdx="7" presStyleCnt="8" custScaleX="12299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67CB6F-C9F4-4D38-B59C-CE9F07F0059E}" srcId="{D4E69344-672A-4083-BA1A-C7CF6F0756CB}" destId="{B2B898B7-E8DD-408A-A50C-ECB5007EC073}" srcOrd="7" destOrd="0" parTransId="{74E0A84A-F401-45D4-93B4-E648D88EA018}" sibTransId="{C96C2523-C3E2-4C02-8E87-B66ED9A09ABE}"/>
    <dgm:cxn modelId="{B83DEC46-C459-4F82-B305-F06B9F2D48CD}" type="presOf" srcId="{B2B898B7-E8DD-408A-A50C-ECB5007EC073}" destId="{875895D7-63E0-4F7B-9F17-EBFDE01B699B}" srcOrd="0" destOrd="0" presId="urn:microsoft.com/office/officeart/2005/8/layout/hProcess9"/>
    <dgm:cxn modelId="{6A020882-D7DD-406F-9ADC-B29175B7F7C2}" srcId="{D4E69344-672A-4083-BA1A-C7CF6F0756CB}" destId="{D32CC390-E784-423C-9917-79A4718C9F0C}" srcOrd="0" destOrd="0" parTransId="{43A6EE8A-7162-42E0-8341-7A7BE2BF1F7C}" sibTransId="{5ED2D466-AFDC-40A0-A556-10DCB5E7B614}"/>
    <dgm:cxn modelId="{FDCFD627-7DDD-49E2-AEE5-41DD86DD2997}" srcId="{D4E69344-672A-4083-BA1A-C7CF6F0756CB}" destId="{6B0089F2-6F22-46F1-972C-5D03EB2735D2}" srcOrd="4" destOrd="0" parTransId="{4B1F2823-4FB8-40EF-94DB-DCE0B12B4ABB}" sibTransId="{51BBB874-42E9-401A-B16E-5ED47305F2A4}"/>
    <dgm:cxn modelId="{BC248C8D-50C8-44F4-8067-3E3EF5DEF6D6}" type="presOf" srcId="{D32CC390-E784-423C-9917-79A4718C9F0C}" destId="{076A7DC6-64BF-47A3-8BED-9085215806C5}" srcOrd="0" destOrd="0" presId="urn:microsoft.com/office/officeart/2005/8/layout/hProcess9"/>
    <dgm:cxn modelId="{E79A1FE2-1E8A-4659-87AA-36A517460FAE}" type="presOf" srcId="{EF4DBDAC-2F6B-4617-B839-AF967D18E34D}" destId="{81835B76-7164-4FCD-8CE6-EE36CFEA7DD6}" srcOrd="0" destOrd="0" presId="urn:microsoft.com/office/officeart/2005/8/layout/hProcess9"/>
    <dgm:cxn modelId="{63E8CB18-581B-448C-8755-225313BE3098}" type="presOf" srcId="{C244B7D0-BC87-4B5E-BD5F-E93091E652C2}" destId="{807A4C77-B0D3-4710-9F8A-83D3605C1EF0}" srcOrd="0" destOrd="0" presId="urn:microsoft.com/office/officeart/2005/8/layout/hProcess9"/>
    <dgm:cxn modelId="{AA32D25A-F0F1-4468-89BD-AF7BC77DA347}" srcId="{D4E69344-672A-4083-BA1A-C7CF6F0756CB}" destId="{64CE8BEE-D8F0-4143-BE2D-8E050764EE3C}" srcOrd="3" destOrd="0" parTransId="{EC8FFA1F-5FBB-424D-93E3-CA46B3A66CDF}" sibTransId="{491D5CB0-1956-4B5E-A198-249FE8AA0BCD}"/>
    <dgm:cxn modelId="{35E74F6B-B426-48C8-B969-2E7E87294498}" srcId="{D4E69344-672A-4083-BA1A-C7CF6F0756CB}" destId="{D5576362-2EEC-46AA-B2F8-81C47F64307A}" srcOrd="5" destOrd="0" parTransId="{1D371684-2111-4D2B-B292-639C9E38AC2D}" sibTransId="{4236A960-0D86-470D-B44D-0A5697173BC6}"/>
    <dgm:cxn modelId="{F4194A2C-B54B-42E0-8376-4C251BA33F48}" type="presOf" srcId="{111477A8-E408-4A44-ABA7-C27C6B116EFF}" destId="{23E495D7-5A6E-48F5-A218-7F5C559BA05A}" srcOrd="0" destOrd="0" presId="urn:microsoft.com/office/officeart/2005/8/layout/hProcess9"/>
    <dgm:cxn modelId="{A4B2F681-55DA-4744-A5E6-4F7B54B477F8}" type="presOf" srcId="{D5576362-2EEC-46AA-B2F8-81C47F64307A}" destId="{FE630630-30EF-4887-A3C8-886724C5CBF8}" srcOrd="0" destOrd="0" presId="urn:microsoft.com/office/officeart/2005/8/layout/hProcess9"/>
    <dgm:cxn modelId="{43D39367-C537-4E4B-A18A-1866D0086398}" type="presOf" srcId="{64CE8BEE-D8F0-4143-BE2D-8E050764EE3C}" destId="{077DDE8F-F82A-44A8-B04E-4F1A360C3005}" srcOrd="0" destOrd="0" presId="urn:microsoft.com/office/officeart/2005/8/layout/hProcess9"/>
    <dgm:cxn modelId="{9A28B301-3AB0-4636-BFB1-9DA924B3C299}" srcId="{D4E69344-672A-4083-BA1A-C7CF6F0756CB}" destId="{EF4DBDAC-2F6B-4617-B839-AF967D18E34D}" srcOrd="2" destOrd="0" parTransId="{F953F0D0-CA95-44B1-9380-CA1521DD7CC6}" sibTransId="{8D51A35A-0736-4901-9FF8-2F83DDBD3F4B}"/>
    <dgm:cxn modelId="{6D8DEE82-37B4-4B44-8799-36B5BE7A2993}" type="presOf" srcId="{D4E69344-672A-4083-BA1A-C7CF6F0756CB}" destId="{F4AEB55B-157F-4A15-94FB-4D32946F79EA}" srcOrd="0" destOrd="0" presId="urn:microsoft.com/office/officeart/2005/8/layout/hProcess9"/>
    <dgm:cxn modelId="{D0BE4EC2-5737-494E-85C7-900AE14B3BAF}" type="presOf" srcId="{6B0089F2-6F22-46F1-972C-5D03EB2735D2}" destId="{CFC1D8E2-A714-4719-AB5E-B863AF46278F}" srcOrd="0" destOrd="0" presId="urn:microsoft.com/office/officeart/2005/8/layout/hProcess9"/>
    <dgm:cxn modelId="{C72FE55F-57FE-4CEB-B89D-3AAC7740A50B}" srcId="{D4E69344-672A-4083-BA1A-C7CF6F0756CB}" destId="{111477A8-E408-4A44-ABA7-C27C6B116EFF}" srcOrd="1" destOrd="0" parTransId="{C6406131-44DE-473F-9AED-6F4BC45CC72A}" sibTransId="{6D08A422-A121-4EC9-A198-85F5D138FD7A}"/>
    <dgm:cxn modelId="{F327278F-867B-4B9F-932D-1FDFFD36CE08}" srcId="{D4E69344-672A-4083-BA1A-C7CF6F0756CB}" destId="{C244B7D0-BC87-4B5E-BD5F-E93091E652C2}" srcOrd="6" destOrd="0" parTransId="{F8050F16-AA75-4116-B8A5-313160F975E1}" sibTransId="{C0B3F2AC-B119-4171-A964-1EFF24C16BAE}"/>
    <dgm:cxn modelId="{7501EB9E-EB15-45A8-B699-3DB0EFEFC64E}" type="presParOf" srcId="{F4AEB55B-157F-4A15-94FB-4D32946F79EA}" destId="{7957FD7E-4716-4AC6-BD25-145C05746B55}" srcOrd="0" destOrd="0" presId="urn:microsoft.com/office/officeart/2005/8/layout/hProcess9"/>
    <dgm:cxn modelId="{0CDA0043-DB90-49B5-BF48-AD1C3912B7FD}" type="presParOf" srcId="{F4AEB55B-157F-4A15-94FB-4D32946F79EA}" destId="{B9759E50-6344-413F-803B-7018FA9F8002}" srcOrd="1" destOrd="0" presId="urn:microsoft.com/office/officeart/2005/8/layout/hProcess9"/>
    <dgm:cxn modelId="{AA61922E-98DA-4AA5-8141-1A5855156506}" type="presParOf" srcId="{B9759E50-6344-413F-803B-7018FA9F8002}" destId="{076A7DC6-64BF-47A3-8BED-9085215806C5}" srcOrd="0" destOrd="0" presId="urn:microsoft.com/office/officeart/2005/8/layout/hProcess9"/>
    <dgm:cxn modelId="{A6DE69F3-FB67-4B62-881B-B7C212DEB218}" type="presParOf" srcId="{B9759E50-6344-413F-803B-7018FA9F8002}" destId="{37DE694A-44CB-40CC-B162-0A620A3A4D65}" srcOrd="1" destOrd="0" presId="urn:microsoft.com/office/officeart/2005/8/layout/hProcess9"/>
    <dgm:cxn modelId="{322CF983-D473-44DE-9A9B-625FF6D173BD}" type="presParOf" srcId="{B9759E50-6344-413F-803B-7018FA9F8002}" destId="{23E495D7-5A6E-48F5-A218-7F5C559BA05A}" srcOrd="2" destOrd="0" presId="urn:microsoft.com/office/officeart/2005/8/layout/hProcess9"/>
    <dgm:cxn modelId="{CA74F1E6-E4D0-4677-A524-4301F580D6F2}" type="presParOf" srcId="{B9759E50-6344-413F-803B-7018FA9F8002}" destId="{FB6D2DCC-8569-43C7-954E-DCA50A36B12E}" srcOrd="3" destOrd="0" presId="urn:microsoft.com/office/officeart/2005/8/layout/hProcess9"/>
    <dgm:cxn modelId="{AE13D316-E6CF-4200-926A-F9115E343480}" type="presParOf" srcId="{B9759E50-6344-413F-803B-7018FA9F8002}" destId="{81835B76-7164-4FCD-8CE6-EE36CFEA7DD6}" srcOrd="4" destOrd="0" presId="urn:microsoft.com/office/officeart/2005/8/layout/hProcess9"/>
    <dgm:cxn modelId="{B9143894-C7A2-4A4D-824F-ADA3CA0AD601}" type="presParOf" srcId="{B9759E50-6344-413F-803B-7018FA9F8002}" destId="{5DBDD7EE-7865-4B7B-890D-C4E4C173B4AD}" srcOrd="5" destOrd="0" presId="urn:microsoft.com/office/officeart/2005/8/layout/hProcess9"/>
    <dgm:cxn modelId="{12ADEA53-B88A-4486-9E68-779ED8E71989}" type="presParOf" srcId="{B9759E50-6344-413F-803B-7018FA9F8002}" destId="{077DDE8F-F82A-44A8-B04E-4F1A360C3005}" srcOrd="6" destOrd="0" presId="urn:microsoft.com/office/officeart/2005/8/layout/hProcess9"/>
    <dgm:cxn modelId="{AEA9A327-A11C-4B0D-9FF9-D85DDB84B977}" type="presParOf" srcId="{B9759E50-6344-413F-803B-7018FA9F8002}" destId="{09D11FBD-01D5-4A13-A59B-89ACF735DEF8}" srcOrd="7" destOrd="0" presId="urn:microsoft.com/office/officeart/2005/8/layout/hProcess9"/>
    <dgm:cxn modelId="{4E1E6C0E-A269-4314-B9CD-15CBFF690AEE}" type="presParOf" srcId="{B9759E50-6344-413F-803B-7018FA9F8002}" destId="{CFC1D8E2-A714-4719-AB5E-B863AF46278F}" srcOrd="8" destOrd="0" presId="urn:microsoft.com/office/officeart/2005/8/layout/hProcess9"/>
    <dgm:cxn modelId="{F891255C-7B74-4A7F-B27B-95F9D70654F0}" type="presParOf" srcId="{B9759E50-6344-413F-803B-7018FA9F8002}" destId="{8A5D26E3-FC03-4FD6-9D84-5158B56F5EB6}" srcOrd="9" destOrd="0" presId="urn:microsoft.com/office/officeart/2005/8/layout/hProcess9"/>
    <dgm:cxn modelId="{7A470E24-0309-479E-92BB-C78347372EE8}" type="presParOf" srcId="{B9759E50-6344-413F-803B-7018FA9F8002}" destId="{FE630630-30EF-4887-A3C8-886724C5CBF8}" srcOrd="10" destOrd="0" presId="urn:microsoft.com/office/officeart/2005/8/layout/hProcess9"/>
    <dgm:cxn modelId="{33CF603F-A2AD-4D8F-8100-FC0229EB8A1D}" type="presParOf" srcId="{B9759E50-6344-413F-803B-7018FA9F8002}" destId="{D5CB7601-DE31-481D-9589-685FC2F76826}" srcOrd="11" destOrd="0" presId="urn:microsoft.com/office/officeart/2005/8/layout/hProcess9"/>
    <dgm:cxn modelId="{DB6361BB-C406-4D19-9CF7-8841D31FE7EA}" type="presParOf" srcId="{B9759E50-6344-413F-803B-7018FA9F8002}" destId="{807A4C77-B0D3-4710-9F8A-83D3605C1EF0}" srcOrd="12" destOrd="0" presId="urn:microsoft.com/office/officeart/2005/8/layout/hProcess9"/>
    <dgm:cxn modelId="{DA619C11-44D5-424E-9CF2-643D79AA682B}" type="presParOf" srcId="{B9759E50-6344-413F-803B-7018FA9F8002}" destId="{0E004D6B-5270-42CF-A08B-023CD35A7812}" srcOrd="13" destOrd="0" presId="urn:microsoft.com/office/officeart/2005/8/layout/hProcess9"/>
    <dgm:cxn modelId="{29E2AC00-A085-45A3-B99A-D93C31B8F860}" type="presParOf" srcId="{B9759E50-6344-413F-803B-7018FA9F8002}" destId="{875895D7-63E0-4F7B-9F17-EBFDE01B699B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7FD7E-4716-4AC6-BD25-145C05746B55}">
      <dsp:nvSpPr>
        <dsp:cNvPr id="0" name=""/>
        <dsp:cNvSpPr/>
      </dsp:nvSpPr>
      <dsp:spPr>
        <a:xfrm>
          <a:off x="914399" y="0"/>
          <a:ext cx="10363200" cy="50945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A7DC6-64BF-47A3-8BED-9085215806C5}">
      <dsp:nvSpPr>
        <dsp:cNvPr id="0" name=""/>
        <dsp:cNvSpPr/>
      </dsp:nvSpPr>
      <dsp:spPr>
        <a:xfrm>
          <a:off x="589" y="1528370"/>
          <a:ext cx="1604656" cy="203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Surgem novos  Problemas ou Oportunidades</a:t>
          </a:r>
          <a:endParaRPr lang="pt-BR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922" y="1606703"/>
        <a:ext cx="1447990" cy="1881161"/>
      </dsp:txXfrm>
    </dsp:sp>
    <dsp:sp modelId="{23E495D7-5A6E-48F5-A218-7F5C559BA05A}">
      <dsp:nvSpPr>
        <dsp:cNvPr id="0" name=""/>
        <dsp:cNvSpPr/>
      </dsp:nvSpPr>
      <dsp:spPr>
        <a:xfrm>
          <a:off x="1792471" y="1528370"/>
          <a:ext cx="1123354" cy="203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Análise do Sistema Existes</a:t>
          </a:r>
          <a:endParaRPr lang="pt-BR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7309" y="1583208"/>
        <a:ext cx="1013678" cy="1928151"/>
      </dsp:txXfrm>
    </dsp:sp>
    <dsp:sp modelId="{81835B76-7164-4FCD-8CE6-EE36CFEA7DD6}">
      <dsp:nvSpPr>
        <dsp:cNvPr id="0" name=""/>
        <dsp:cNvSpPr/>
      </dsp:nvSpPr>
      <dsp:spPr>
        <a:xfrm>
          <a:off x="3103051" y="1528370"/>
          <a:ext cx="1123354" cy="203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Soluções do Projeto</a:t>
          </a:r>
          <a:endParaRPr lang="pt-BR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7889" y="1583208"/>
        <a:ext cx="1013678" cy="1928151"/>
      </dsp:txXfrm>
    </dsp:sp>
    <dsp:sp modelId="{077DDE8F-F82A-44A8-B04E-4F1A360C3005}">
      <dsp:nvSpPr>
        <dsp:cNvPr id="0" name=""/>
        <dsp:cNvSpPr/>
      </dsp:nvSpPr>
      <dsp:spPr>
        <a:xfrm>
          <a:off x="4442236" y="1485127"/>
          <a:ext cx="1548690" cy="203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Identificação de Meios para as Soluções</a:t>
          </a:r>
          <a:endParaRPr lang="pt-BR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17837" y="1560728"/>
        <a:ext cx="1397488" cy="1886625"/>
      </dsp:txXfrm>
    </dsp:sp>
    <dsp:sp modelId="{CFC1D8E2-A714-4719-AB5E-B863AF46278F}">
      <dsp:nvSpPr>
        <dsp:cNvPr id="0" name=""/>
        <dsp:cNvSpPr/>
      </dsp:nvSpPr>
      <dsp:spPr>
        <a:xfrm>
          <a:off x="6149548" y="1528370"/>
          <a:ext cx="1123354" cy="203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Avaliação e Seleção dos Melhores Meios para as Soluções</a:t>
          </a:r>
          <a:endParaRPr lang="pt-BR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04386" y="1583208"/>
        <a:ext cx="1013678" cy="1928151"/>
      </dsp:txXfrm>
    </dsp:sp>
    <dsp:sp modelId="{FE630630-30EF-4887-A3C8-886724C5CBF8}">
      <dsp:nvSpPr>
        <dsp:cNvPr id="0" name=""/>
        <dsp:cNvSpPr/>
      </dsp:nvSpPr>
      <dsp:spPr>
        <a:xfrm>
          <a:off x="7460128" y="1528370"/>
          <a:ext cx="1285589" cy="203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Desenvolvimento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e Teste do Sistema</a:t>
          </a:r>
          <a:endParaRPr lang="pt-BR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22885" y="1591127"/>
        <a:ext cx="1160075" cy="1912313"/>
      </dsp:txXfrm>
    </dsp:sp>
    <dsp:sp modelId="{807A4C77-B0D3-4710-9F8A-83D3605C1EF0}">
      <dsp:nvSpPr>
        <dsp:cNvPr id="0" name=""/>
        <dsp:cNvSpPr/>
      </dsp:nvSpPr>
      <dsp:spPr>
        <a:xfrm>
          <a:off x="8932944" y="1528370"/>
          <a:ext cx="1689525" cy="203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Implementação do Sistemas</a:t>
          </a:r>
          <a:endParaRPr lang="pt-BR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015420" y="1610846"/>
        <a:ext cx="1524573" cy="1872875"/>
      </dsp:txXfrm>
    </dsp:sp>
    <dsp:sp modelId="{875895D7-63E0-4F7B-9F17-EBFDE01B699B}">
      <dsp:nvSpPr>
        <dsp:cNvPr id="0" name=""/>
        <dsp:cNvSpPr/>
      </dsp:nvSpPr>
      <dsp:spPr>
        <a:xfrm>
          <a:off x="10809695" y="1528370"/>
          <a:ext cx="1381715" cy="2037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Avaliação e Manutenção do Sistema</a:t>
          </a:r>
          <a:endParaRPr lang="pt-BR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877145" y="1595820"/>
        <a:ext cx="1246815" cy="190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 dirty="0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 dirty="0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800" dirty="0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 dirty="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 dirty="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 dirty="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 dirty="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 dirty="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 dirty="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3512" y="332658"/>
            <a:ext cx="8496944" cy="309634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Análise de Sistemas 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95600" y="3717032"/>
            <a:ext cx="7772400" cy="1199704"/>
          </a:xfrm>
        </p:spPr>
        <p:txBody>
          <a:bodyPr>
            <a:normAutofit/>
          </a:bodyPr>
          <a:lstStyle/>
          <a:p>
            <a:r>
              <a:rPr lang="pt-BR" dirty="0" smtClean="0"/>
              <a:t>Professor : </a:t>
            </a:r>
            <a:r>
              <a:rPr lang="pt-BR" dirty="0" smtClean="0"/>
              <a:t>Francisco Campos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9336" y="1405062"/>
            <a:ext cx="11953328" cy="4525963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engenharia de sistemas de computador é uma atividade que visa solucionar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Começa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 metas e restrições definidas pelo cliente e deriva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: uma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representação da função, desempenho, interfaces, restrições de projetos e estrutura de informação que podem ser atribuídos a cada um dos elementos de sistemas genéricos.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16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446005"/>
            <a:ext cx="12072664" cy="4525963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É definida como o processo de analisar ,projetar , implementar e avaliar sistemas para fornecer informações  que apoiem as operações e processos de tomadas de decisões de uma organização.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de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58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vida de um sistema</a:t>
            </a:r>
            <a:endParaRPr lang="pt-BR" dirty="0"/>
          </a:p>
        </p:txBody>
      </p:sp>
      <p:sp>
        <p:nvSpPr>
          <p:cNvPr id="72" name="AutoShape 4"/>
          <p:cNvSpPr>
            <a:spLocks noChangeArrowheads="1"/>
          </p:cNvSpPr>
          <p:nvPr/>
        </p:nvSpPr>
        <p:spPr bwMode="auto">
          <a:xfrm>
            <a:off x="3352800" y="1905000"/>
            <a:ext cx="15240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Análise</a:t>
            </a: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4648200" y="22860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Projeto</a:t>
            </a: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5943600" y="2667000"/>
            <a:ext cx="1600200" cy="685800"/>
          </a:xfrm>
          <a:prstGeom prst="roundRect">
            <a:avLst>
              <a:gd name="adj" fmla="val 16667"/>
            </a:avLst>
          </a:prstGeom>
          <a:solidFill>
            <a:srgbClr val="FEC6D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Codificação</a:t>
            </a: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AutoShape 7"/>
          <p:cNvSpPr>
            <a:spLocks noChangeArrowheads="1"/>
          </p:cNvSpPr>
          <p:nvPr/>
        </p:nvSpPr>
        <p:spPr bwMode="auto">
          <a:xfrm>
            <a:off x="7391400" y="3200400"/>
            <a:ext cx="1371600" cy="76200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Teste</a:t>
            </a: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8534400" y="3733800"/>
            <a:ext cx="1828800" cy="9144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Manutenção</a:t>
            </a: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Line 9"/>
          <p:cNvSpPr>
            <a:spLocks noChangeShapeType="1"/>
          </p:cNvSpPr>
          <p:nvPr/>
        </p:nvSpPr>
        <p:spPr bwMode="auto">
          <a:xfrm>
            <a:off x="3581400" y="1524000"/>
            <a:ext cx="762000" cy="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78" name="Line 10"/>
          <p:cNvSpPr>
            <a:spLocks noChangeShapeType="1"/>
          </p:cNvSpPr>
          <p:nvPr/>
        </p:nvSpPr>
        <p:spPr bwMode="auto">
          <a:xfrm>
            <a:off x="4343400" y="1524000"/>
            <a:ext cx="0" cy="45720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4876800" y="1981200"/>
            <a:ext cx="762000" cy="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0" name="Line 12"/>
          <p:cNvSpPr>
            <a:spLocks noChangeShapeType="1"/>
          </p:cNvSpPr>
          <p:nvPr/>
        </p:nvSpPr>
        <p:spPr bwMode="auto">
          <a:xfrm>
            <a:off x="5638800" y="1981200"/>
            <a:ext cx="0" cy="45720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6172200" y="2362200"/>
            <a:ext cx="762000" cy="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>
            <a:off x="6934200" y="2362200"/>
            <a:ext cx="0" cy="45720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>
            <a:off x="7543800" y="2819400"/>
            <a:ext cx="762000" cy="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4" name="Line 16"/>
          <p:cNvSpPr>
            <a:spLocks noChangeShapeType="1"/>
          </p:cNvSpPr>
          <p:nvPr/>
        </p:nvSpPr>
        <p:spPr bwMode="auto">
          <a:xfrm>
            <a:off x="8305800" y="2819400"/>
            <a:ext cx="0" cy="45720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5" name="Line 17"/>
          <p:cNvSpPr>
            <a:spLocks noChangeShapeType="1"/>
          </p:cNvSpPr>
          <p:nvPr/>
        </p:nvSpPr>
        <p:spPr bwMode="auto">
          <a:xfrm>
            <a:off x="8839200" y="3352800"/>
            <a:ext cx="762000" cy="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9601200" y="3352800"/>
            <a:ext cx="0" cy="45720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7" name="Line 19"/>
          <p:cNvSpPr>
            <a:spLocks noChangeShapeType="1"/>
          </p:cNvSpPr>
          <p:nvPr/>
        </p:nvSpPr>
        <p:spPr bwMode="auto">
          <a:xfrm>
            <a:off x="9523413" y="4648200"/>
            <a:ext cx="0" cy="1144588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8" name="Line 20"/>
          <p:cNvSpPr>
            <a:spLocks noChangeShapeType="1"/>
          </p:cNvSpPr>
          <p:nvPr/>
        </p:nvSpPr>
        <p:spPr bwMode="auto">
          <a:xfrm flipH="1">
            <a:off x="2438400" y="5791200"/>
            <a:ext cx="7086600" cy="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9" name="Line 21"/>
          <p:cNvSpPr>
            <a:spLocks noChangeShapeType="1"/>
          </p:cNvSpPr>
          <p:nvPr/>
        </p:nvSpPr>
        <p:spPr bwMode="auto">
          <a:xfrm flipV="1">
            <a:off x="2438400" y="1990330"/>
            <a:ext cx="0" cy="3800871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0" name="Line 22"/>
          <p:cNvSpPr>
            <a:spLocks noChangeShapeType="1"/>
          </p:cNvSpPr>
          <p:nvPr/>
        </p:nvSpPr>
        <p:spPr bwMode="auto">
          <a:xfrm flipV="1">
            <a:off x="4038600" y="2514600"/>
            <a:ext cx="0" cy="327660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1" name="Line 23"/>
          <p:cNvSpPr>
            <a:spLocks noChangeShapeType="1"/>
          </p:cNvSpPr>
          <p:nvPr/>
        </p:nvSpPr>
        <p:spPr bwMode="auto">
          <a:xfrm flipV="1">
            <a:off x="5334000" y="2971800"/>
            <a:ext cx="0" cy="274320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 flipV="1">
            <a:off x="6781800" y="3352800"/>
            <a:ext cx="0" cy="236220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3" name="Line 25"/>
          <p:cNvSpPr>
            <a:spLocks noChangeShapeType="1"/>
          </p:cNvSpPr>
          <p:nvPr/>
        </p:nvSpPr>
        <p:spPr bwMode="auto">
          <a:xfrm flipV="1">
            <a:off x="8001000" y="3962400"/>
            <a:ext cx="0" cy="1752600"/>
          </a:xfrm>
          <a:prstGeom prst="line">
            <a:avLst/>
          </a:prstGeom>
          <a:noFill/>
          <a:ln w="57150" cap="sq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4" name="AutoShape 3"/>
          <p:cNvSpPr>
            <a:spLocks noGrp="1" noChangeArrowheads="1"/>
          </p:cNvSpPr>
          <p:nvPr>
            <p:ph idx="1"/>
          </p:nvPr>
        </p:nvSpPr>
        <p:spPr bwMode="auto">
          <a:xfrm>
            <a:off x="1828797" y="1286273"/>
            <a:ext cx="1828802" cy="704057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normAutofit fontScale="850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9728" indent="0" algn="ctr">
              <a:buNone/>
            </a:pPr>
            <a:r>
              <a:rPr lang="pt-B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Engenharia </a:t>
            </a:r>
          </a:p>
          <a:p>
            <a:pPr marL="109728" indent="0" algn="ctr">
              <a:buNone/>
            </a:pPr>
            <a:r>
              <a:rPr lang="pt-BR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 Sistemas</a:t>
            </a: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3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628900" y="-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Ciclo de vida de um sistema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65099943"/>
              </p:ext>
            </p:extLst>
          </p:nvPr>
        </p:nvGraphicFramePr>
        <p:xfrm>
          <a:off x="0" y="782704"/>
          <a:ext cx="12192000" cy="509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ta para a esquerda 4"/>
          <p:cNvSpPr/>
          <p:nvPr/>
        </p:nvSpPr>
        <p:spPr>
          <a:xfrm>
            <a:off x="335360" y="4797152"/>
            <a:ext cx="10523140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23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9336" y="1417639"/>
            <a:ext cx="12072664" cy="4525963"/>
          </a:xfrm>
        </p:spPr>
        <p:txBody>
          <a:bodyPr>
            <a:normAutofit lnSpcReduction="10000"/>
          </a:bodyPr>
          <a:lstStyle/>
          <a:p>
            <a:pPr marL="109728" indent="0" algn="just">
              <a:lnSpc>
                <a:spcPct val="15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Um sistema é uma coleção ou arranjo de entidades , ou coisas relacionadas ou conectadas de tal modo que formam uma unidade de um todo. 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Geral de um sistema 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Sistemas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Entrada                                 Processamento                                  Saída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9336" y="274638"/>
            <a:ext cx="1146306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Definição de Sistemas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63352" y="4941168"/>
            <a:ext cx="194421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336" y="5085184"/>
            <a:ext cx="2088232" cy="68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>
            <a:off x="2495600" y="5301208"/>
            <a:ext cx="18722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54810" y="5085184"/>
            <a:ext cx="2953357" cy="68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0053449" y="5085184"/>
            <a:ext cx="2088232" cy="684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Seta para a direita 9"/>
          <p:cNvSpPr/>
          <p:nvPr/>
        </p:nvSpPr>
        <p:spPr>
          <a:xfrm>
            <a:off x="7894704" y="5252494"/>
            <a:ext cx="18722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81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556792"/>
            <a:ext cx="9145016" cy="432048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9336" y="274638"/>
            <a:ext cx="1146306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Definição de Sistemas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63352" y="4941168"/>
            <a:ext cx="194421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11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9336" y="1481329"/>
            <a:ext cx="11809312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t-BR" dirty="0" smtClean="0"/>
              <a:t>Desenvolver um sistema para :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 1 - Escola ;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 2  - Supermercado ;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 3  - Biblioteca ;</a:t>
            </a:r>
          </a:p>
          <a:p>
            <a:pPr marL="109728" indent="0">
              <a:buNone/>
            </a:pPr>
            <a:endParaRPr lang="pt-BR" dirty="0"/>
          </a:p>
          <a:p>
            <a:pPr marL="109728" indent="0">
              <a:buNone/>
            </a:pPr>
            <a:r>
              <a:rPr lang="pt-BR" dirty="0" smtClean="0"/>
              <a:t>Todos devem conter uma </a:t>
            </a:r>
            <a:r>
              <a:rPr lang="pt-BR" dirty="0" err="1" smtClean="0"/>
              <a:t>hierárquia</a:t>
            </a:r>
            <a:r>
              <a:rPr lang="pt-BR" dirty="0" smtClean="0"/>
              <a:t> de entrada – processamento – saída de informações;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Atividade ( Dupla 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04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1154</TotalTime>
  <Words>235</Words>
  <Application>Microsoft Office PowerPoint</Application>
  <PresentationFormat>Personalizar</PresentationFormat>
  <Paragraphs>42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Análise de Sistemas </vt:lpstr>
      <vt:lpstr>Engenharia de Sistemas</vt:lpstr>
      <vt:lpstr>Análise de Sistemas</vt:lpstr>
      <vt:lpstr>Ciclo de vida de um sistema</vt:lpstr>
      <vt:lpstr> Ciclo de vida de um sistema</vt:lpstr>
      <vt:lpstr>Definição de Sistemas</vt:lpstr>
      <vt:lpstr>Definição de Sistemas</vt:lpstr>
      <vt:lpstr>                        Atividade ( Dupla )</vt:lpstr>
    </vt:vector>
  </TitlesOfParts>
  <Company>Centro Paula Souza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aluno</dc:creator>
  <cp:lastModifiedBy>Francisco Campos</cp:lastModifiedBy>
  <cp:revision>115</cp:revision>
  <dcterms:created xsi:type="dcterms:W3CDTF">2013-10-03T22:46:22Z</dcterms:created>
  <dcterms:modified xsi:type="dcterms:W3CDTF">2016-03-24T00:25:34Z</dcterms:modified>
</cp:coreProperties>
</file>