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1800" dirty="0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1800" dirty="0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sz="1800" dirty="0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BF36FF-50BF-4985-81E5-4062AC97D8F7}" type="datetimeFigureOut">
              <a:rPr lang="pt-BR" smtClean="0"/>
              <a:pPr/>
              <a:t>23/03/2016</a:t>
            </a:fld>
            <a:endParaRPr lang="pt-BR" dirty="0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15A025-98AA-45BD-8922-386607BAF79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F36FF-50BF-4985-81E5-4062AC97D8F7}" type="datetimeFigureOut">
              <a:rPr lang="pt-BR" smtClean="0"/>
              <a:pPr/>
              <a:t>23/03/2016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5A025-98AA-45BD-8922-386607BAF79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F36FF-50BF-4985-81E5-4062AC97D8F7}" type="datetimeFigureOut">
              <a:rPr lang="pt-BR" smtClean="0"/>
              <a:pPr/>
              <a:t>23/03/2016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5A025-98AA-45BD-8922-386607BAF79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F36FF-50BF-4985-81E5-4062AC97D8F7}" type="datetimeFigureOut">
              <a:rPr lang="pt-BR" smtClean="0"/>
              <a:pPr/>
              <a:t>23/03/2016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5A025-98AA-45BD-8922-386607BAF79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F36FF-50BF-4985-81E5-4062AC97D8F7}" type="datetimeFigureOut">
              <a:rPr lang="pt-BR" smtClean="0"/>
              <a:pPr/>
              <a:t>23/03/2016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5A025-98AA-45BD-8922-386607BAF79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 dirty="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F36FF-50BF-4985-81E5-4062AC97D8F7}" type="datetimeFigureOut">
              <a:rPr lang="pt-BR" smtClean="0"/>
              <a:pPr/>
              <a:t>23/03/2016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5A025-98AA-45BD-8922-386607BAF79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F36FF-50BF-4985-81E5-4062AC97D8F7}" type="datetimeFigureOut">
              <a:rPr lang="pt-BR" smtClean="0"/>
              <a:pPr/>
              <a:t>23/03/2016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5A025-98AA-45BD-8922-386607BAF79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F36FF-50BF-4985-81E5-4062AC97D8F7}" type="datetimeFigureOut">
              <a:rPr lang="pt-BR" smtClean="0"/>
              <a:pPr/>
              <a:t>23/03/2016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5A025-98AA-45BD-8922-386607BAF79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F36FF-50BF-4985-81E5-4062AC97D8F7}" type="datetimeFigureOut">
              <a:rPr lang="pt-BR" smtClean="0"/>
              <a:pPr/>
              <a:t>23/03/2016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5A025-98AA-45BD-8922-386607BAF79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92BF36FF-50BF-4985-81E5-4062AC97D8F7}" type="datetimeFigureOut">
              <a:rPr lang="pt-BR" smtClean="0"/>
              <a:pPr/>
              <a:t>23/03/2016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15A025-98AA-45BD-8922-386607BAF79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BF36FF-50BF-4985-81E5-4062AC97D8F7}" type="datetimeFigureOut">
              <a:rPr lang="pt-BR" smtClean="0"/>
              <a:pPr/>
              <a:t>23/03/2016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15A025-98AA-45BD-8922-386607BAF79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 dirty="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 dirty="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 dirty="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 dirty="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 dirty="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sz="1800" dirty="0"/>
          </a:p>
        </p:txBody>
      </p:sp>
      <p:cxnSp>
        <p:nvCxnSpPr>
          <p:cNvPr id="15" name="Conector reto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BF36FF-50BF-4985-81E5-4062AC97D8F7}" type="datetimeFigureOut">
              <a:rPr lang="pt-BR" smtClean="0"/>
              <a:pPr/>
              <a:t>23/03/2016</a:t>
            </a:fld>
            <a:endParaRPr lang="pt-BR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515A025-98AA-45BD-8922-386607BAF79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03512" y="332658"/>
            <a:ext cx="8496944" cy="3096343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Arial" pitchFamily="34" charset="0"/>
                <a:cs typeface="Arial" pitchFamily="34" charset="0"/>
              </a:rPr>
              <a:t>Análise de Sistemas 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95600" y="3717032"/>
            <a:ext cx="7772400" cy="1199704"/>
          </a:xfrm>
        </p:spPr>
        <p:txBody>
          <a:bodyPr>
            <a:normAutofit/>
          </a:bodyPr>
          <a:lstStyle/>
          <a:p>
            <a:r>
              <a:rPr lang="pt-BR" dirty="0" smtClean="0"/>
              <a:t>Professor : </a:t>
            </a:r>
            <a:r>
              <a:rPr lang="pt-BR" dirty="0" smtClean="0"/>
              <a:t>Francisco Campos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9336" y="1405062"/>
            <a:ext cx="11953328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 método da análise estruturada baseia-se em princípios da programação estruturada:  </a:t>
            </a:r>
          </a:p>
          <a:p>
            <a:pPr marL="109728" indent="0">
              <a:buNone/>
            </a:pP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Divisão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do problema em parte/sub-partes, que facilitem a especificação correta e  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completa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do sistema. </a:t>
            </a: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Abordagem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top-down com refinamentos sucessivos, ou seja, parte de uma visão bem geral e vai aumentando o nível de detalhe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sucessivamente.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Análise Estruturada de Sistemas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916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9336" y="1405062"/>
            <a:ext cx="11953328" cy="4525963"/>
          </a:xfrm>
        </p:spPr>
        <p:txBody>
          <a:bodyPr>
            <a:normAutofit/>
          </a:bodyPr>
          <a:lstStyle/>
          <a:p>
            <a:pPr marL="109728" indent="0" algn="just">
              <a:lnSpc>
                <a:spcPct val="150000"/>
              </a:lnSpc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Programação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estruturada:</a:t>
            </a:r>
          </a:p>
          <a:p>
            <a:pPr marL="109728" indent="0" algn="just">
              <a:lnSpc>
                <a:spcPct val="150000"/>
              </a:lnSpc>
              <a:buNone/>
            </a:pP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programação estruturada estabelece uma disciplina de desenvolvimento de algoritmos que facilita a compreensão de programas através do número restrito de mecanismos de controle da execução de programas. 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Análise Estruturada de Sistemas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363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9336" y="1405062"/>
            <a:ext cx="11953328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Programação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estruturada:</a:t>
            </a:r>
          </a:p>
          <a:p>
            <a:pPr marL="109728" indent="0" algn="just">
              <a:buNone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just"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1)Estruturas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básicas de controle: sequência, condição e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repetição;</a:t>
            </a:r>
          </a:p>
          <a:p>
            <a:pPr marL="109728" indent="0" algn="just">
              <a:buNone/>
            </a:pP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just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2) 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Subprogramação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(ou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modularização).</a:t>
            </a:r>
          </a:p>
          <a:p>
            <a:pPr marL="109728" indent="0" algn="just">
              <a:buNone/>
            </a:pP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just"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) Tipos Abstratos de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Dados.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Análise Estruturada de Sistemas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33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9336" y="1405062"/>
            <a:ext cx="11953328" cy="4525963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Estudo de Viabilidade :</a:t>
            </a:r>
          </a:p>
          <a:p>
            <a:pPr marL="109728" indent="0">
              <a:lnSpc>
                <a:spcPct val="150000"/>
              </a:lnSpc>
              <a:buNone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Estudo de viabilidade envolve a avaliação de informações, sua coleta e a elaboração de um relatório. É um estudo breve e focalizado que procura responder algumas questões visando a tomada de decisão e a sugestão de possíveis alternativas de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solução.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pt-BR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Análise Estruturada de Sistemas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244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9336" y="1405062"/>
            <a:ext cx="11953328" cy="4525963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Estudo de Viabilidade :</a:t>
            </a:r>
          </a:p>
          <a:p>
            <a:pPr marL="109728" indent="0">
              <a:buNone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Em um estudo de viabilidade pode-se consultar fontes de informações como os gerentes de departamentos, engenheiros de software, especialistas em tecnologias, usuários finais do sistema. Deve-se estudar os problemas com o sistema atual, os objetivos e requisitos para o novo sistema, as restrições e as alternativas possíveis com suas vantagens e desvantagens.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Análise Estruturada de Sistemas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78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9336" y="1405062"/>
            <a:ext cx="11953328" cy="476024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b="1" dirty="0"/>
              <a:t>Tipos de testes de </a:t>
            </a:r>
            <a:r>
              <a:rPr lang="pt-BR" b="1" dirty="0" smtClean="0"/>
              <a:t>viabilidade:</a:t>
            </a:r>
          </a:p>
          <a:p>
            <a:pPr marL="109728" indent="0">
              <a:buNone/>
            </a:pPr>
            <a:endParaRPr lang="pt-BR" b="1" dirty="0"/>
          </a:p>
          <a:p>
            <a:pPr marL="109728" indent="0" algn="just">
              <a:lnSpc>
                <a:spcPct val="15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Viabilidade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operacional: a solução vai se adequar a organização? Há resistência das pessoas quanto ao novo sistema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09728" indent="0" algn="just">
              <a:lnSpc>
                <a:spcPct val="150000"/>
              </a:lnSpc>
              <a:buNone/>
            </a:pP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Viabilidade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técnica: a solução técnica é prática? Os recursos técnicos e especializados estão disponíveis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Análise Estruturada de Sistemas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76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9336" y="1405062"/>
            <a:ext cx="11953328" cy="476024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Tipos de testes de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viabilidade:</a:t>
            </a:r>
          </a:p>
          <a:p>
            <a:pPr marL="109728" indent="0">
              <a:buNone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Viabilidade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 cronograma: os prazos são razoáveis?</a:t>
            </a:r>
          </a:p>
          <a:p>
            <a:pPr marL="109728" indent="0" algn="just">
              <a:lnSpc>
                <a:spcPct val="150000"/>
              </a:lnSpc>
              <a:buNone/>
            </a:pP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just">
              <a:lnSpc>
                <a:spcPct val="150000"/>
              </a:lnSpc>
              <a:buNone/>
            </a:pP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4 .Viabilidade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econômica: há disponibilidade de recursos financeiros para o projeto? Análise de custo-benefício. Que benefícios o sistema oferecerá?</a:t>
            </a:r>
            <a:endParaRPr 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Análise Estruturada de Sistemas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372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1533</TotalTime>
  <Words>333</Words>
  <Application>Microsoft Office PowerPoint</Application>
  <PresentationFormat>Personalizar</PresentationFormat>
  <Paragraphs>40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Concurso</vt:lpstr>
      <vt:lpstr>Análise de Sistemas </vt:lpstr>
      <vt:lpstr>Análise Estruturada de Sistemas </vt:lpstr>
      <vt:lpstr>Análise Estruturada de Sistemas </vt:lpstr>
      <vt:lpstr>Análise Estruturada de Sistemas </vt:lpstr>
      <vt:lpstr>Análise Estruturada de Sistemas </vt:lpstr>
      <vt:lpstr>Análise Estruturada de Sistemas </vt:lpstr>
      <vt:lpstr>Análise Estruturada de Sistemas </vt:lpstr>
      <vt:lpstr>Análise Estruturada de Sistemas </vt:lpstr>
    </vt:vector>
  </TitlesOfParts>
  <Company>Centro Paula Souza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aluno</dc:creator>
  <cp:lastModifiedBy>Francisco Campos</cp:lastModifiedBy>
  <cp:revision>123</cp:revision>
  <dcterms:created xsi:type="dcterms:W3CDTF">2013-10-03T22:46:22Z</dcterms:created>
  <dcterms:modified xsi:type="dcterms:W3CDTF">2016-03-24T00:24:54Z</dcterms:modified>
</cp:coreProperties>
</file>