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8" r:id="rId2"/>
    <p:sldId id="285" r:id="rId3"/>
    <p:sldId id="290" r:id="rId4"/>
    <p:sldId id="289" r:id="rId5"/>
    <p:sldId id="286" r:id="rId6"/>
    <p:sldId id="291" r:id="rId7"/>
    <p:sldId id="29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92D9417-A87E-4B3C-AE28-5D74BC87FB9C}">
          <p14:sldIdLst>
            <p14:sldId id="288"/>
            <p14:sldId id="285"/>
          </p14:sldIdLst>
        </p14:section>
        <p14:section name="Seção sem Título" id="{203BF04C-0F61-4B97-9BB5-AC4B12AE6A62}">
          <p14:sldIdLst>
            <p14:sldId id="290"/>
            <p14:sldId id="289"/>
            <p14:sldId id="286"/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06/11/2018</a:t>
            </a:fld>
            <a:endParaRPr lang="pt-BR" dirty="0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17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06/11/2018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09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06/11/2018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021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06/11/2018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438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06/11/2018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170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06/11/2018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21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06/11/2018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31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06/11/2018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999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06/11/2018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161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06/11/2018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749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06/11/2018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78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B0BF82-F6BF-43E4-973C-39A6E0E8EEAD}" type="datetimeFigureOut">
              <a:rPr lang="pt-BR" smtClean="0"/>
              <a:pPr/>
              <a:t>06/11/2018</a:t>
            </a:fld>
            <a:endParaRPr lang="pt-BR" dirty="0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1B6A2D-262C-486C-8DA6-51CE65F458C5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2" name="Grupo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 dirty="0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040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B420F-6B59-41FF-8218-F93518107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Diagrama de Classes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155E1958-018F-4823-83B0-1E2865F20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Descreve as características(atributos) dos objetos</a:t>
            </a:r>
          </a:p>
        </p:txBody>
      </p:sp>
    </p:spTree>
    <p:extLst>
      <p:ext uri="{BB962C8B-B14F-4D97-AF65-F5344CB8AC3E}">
        <p14:creationId xmlns:p14="http://schemas.microsoft.com/office/powerpoint/2010/main" val="272916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11D35A6C-DA89-40BC-8458-123C21F10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>
                <a:ea typeface="+mj-ea"/>
                <a:cs typeface="+mj-cs"/>
              </a:rPr>
              <a:t>Diagrama de Classes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E4CFB603-5319-4FD5-8DE4-F044D7902A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Diagrama mais utilizado da UML;</a:t>
            </a:r>
          </a:p>
          <a:p>
            <a:pPr eaLnBrk="1" hangingPunct="1"/>
            <a:r>
              <a:rPr lang="pt-BR" altLang="pt-BR" dirty="0"/>
              <a:t>Serve de apoio para a maioria dos outros diagramas.</a:t>
            </a:r>
          </a:p>
          <a:p>
            <a:pPr eaLnBrk="1" hangingPunct="1"/>
            <a:r>
              <a:rPr lang="pt-BR" altLang="pt-BR" dirty="0"/>
              <a:t>Define a estrutura de classes do sistema;</a:t>
            </a:r>
          </a:p>
          <a:p>
            <a:pPr eaLnBrk="1" hangingPunct="1"/>
            <a:r>
              <a:rPr lang="pt-BR" altLang="pt-BR" dirty="0"/>
              <a:t>Estabelece como as classes se relacionam.</a:t>
            </a:r>
          </a:p>
        </p:txBody>
      </p:sp>
    </p:spTree>
    <p:extLst>
      <p:ext uri="{BB962C8B-B14F-4D97-AF65-F5344CB8AC3E}">
        <p14:creationId xmlns:p14="http://schemas.microsoft.com/office/powerpoint/2010/main" val="2181376828"/>
      </p:ext>
    </p:extLst>
  </p:cSld>
  <p:clrMapOvr>
    <a:masterClrMapping/>
  </p:clrMapOvr>
  <p:transition spd="slow"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5F7282-2ACA-4D44-B986-654D7F66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Diagrama de Classes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77839-39C7-43C5-BF6D-D05C086F5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Atributos : cada objeto possui sua características.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E6B750-24E9-4E1E-8641-3E28AD27F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779" y="2977129"/>
            <a:ext cx="1774090" cy="17984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15929D8F-F252-42BC-BC7F-0C8C921C782F}"/>
              </a:ext>
            </a:extLst>
          </p:cNvPr>
          <p:cNvSpPr/>
          <p:nvPr/>
        </p:nvSpPr>
        <p:spPr>
          <a:xfrm>
            <a:off x="2020195" y="349810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0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B420F-6B59-41FF-8218-F9351810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Diagrama de Classes</a:t>
            </a:r>
            <a:endParaRPr lang="pt-BR" dirty="0"/>
          </a:p>
        </p:txBody>
      </p:sp>
      <p:pic>
        <p:nvPicPr>
          <p:cNvPr id="18" name="Espaço Reservado para Conteúdo 17">
            <a:extLst>
              <a:ext uri="{FF2B5EF4-FFF2-40B4-BE49-F238E27FC236}">
                <a16:creationId xmlns:a16="http://schemas.microsoft.com/office/drawing/2014/main" id="{AB3CAC75-E9E7-4E3A-AFD8-E44301BA0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371" y="3429000"/>
            <a:ext cx="1774215" cy="18027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74FD2BE6-B61C-4C1F-9647-724B08DF7BAC}"/>
              </a:ext>
            </a:extLst>
          </p:cNvPr>
          <p:cNvSpPr txBox="1">
            <a:spLocks/>
          </p:cNvSpPr>
          <p:nvPr/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Operações: é um serviço que pode ser requisitado a qualquer objeto ou classe, afetando ou não seu estado.</a:t>
            </a:r>
          </a:p>
          <a:p>
            <a:pPr marL="0" indent="0">
              <a:buFont typeface="Wingdings 2"/>
              <a:buNone/>
            </a:pPr>
            <a:endParaRPr lang="pt-BR" dirty="0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BD6F23D6-6E7D-4D90-AE1B-9474BF866CF6}"/>
              </a:ext>
            </a:extLst>
          </p:cNvPr>
          <p:cNvSpPr/>
          <p:nvPr/>
        </p:nvSpPr>
        <p:spPr>
          <a:xfrm>
            <a:off x="777240" y="47091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55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17DCA5ED-D562-4BD3-958C-97BA6EB54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8229600" cy="6159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dirty="0">
                <a:ea typeface="+mj-ea"/>
                <a:cs typeface="+mj-cs"/>
              </a:rPr>
              <a:t>Diagrama de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CC8ED9-B7F5-49FE-82C5-A20EA9DAA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Visibilidade : define por quem uma propriedade pode ser utilizada.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+ públicos(public) – o sinal de mais (+)indica que o atributo é público, ou seja, pode ser acessado por qualquer outra classe;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# protegidos (protected) – sinal de sustenido(#), indica que o atributo é protegido, ou seja, só pode ser acessado e usado dentro da classe em que foi criado ou classes descendentes;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- privados (privated) -  sinal de menos (-) indica que o atributo é privado, ou seja, só pode ser acessado dentro da classe que foi declarado.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dirty="0"/>
              <a:t> ~ pacote (pakage) – o sinal de til (~) indica que o atributo é do tipo pacote, ou seja, pode ser acessado por qualquer outra  classe que pertença ao mesmo pacote.</a:t>
            </a:r>
          </a:p>
        </p:txBody>
      </p:sp>
    </p:spTree>
    <p:extLst>
      <p:ext uri="{BB962C8B-B14F-4D97-AF65-F5344CB8AC3E}">
        <p14:creationId xmlns:p14="http://schemas.microsoft.com/office/powerpoint/2010/main" val="1093371182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2D628-D67A-4BD3-9659-10F5E14C2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diagrama de classe do caso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C35572-1243-4146-B9DD-0D22A9447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D50C7E-679F-4560-8FD6-8C17E5FFB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245" y="2988203"/>
            <a:ext cx="1614735" cy="111552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C8E29CB-AB7C-47D3-9DBB-B24A5421F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342" y="2981108"/>
            <a:ext cx="1614735" cy="1115520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79CB553-46EB-4C1F-B9D3-4BE6183C2F30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6190980" y="3538868"/>
            <a:ext cx="1440362" cy="7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5A3FC366-6938-4792-B25D-552EF16441C6}"/>
              </a:ext>
            </a:extLst>
          </p:cNvPr>
          <p:cNvSpPr txBox="1"/>
          <p:nvPr/>
        </p:nvSpPr>
        <p:spPr>
          <a:xfrm>
            <a:off x="7368361" y="3237606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4B64358-28F7-4E09-A2B1-7814786BB43B}"/>
              </a:ext>
            </a:extLst>
          </p:cNvPr>
          <p:cNvSpPr txBox="1"/>
          <p:nvPr/>
        </p:nvSpPr>
        <p:spPr>
          <a:xfrm>
            <a:off x="6283842" y="326950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72556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81ACE-42B0-4B2A-825A-4897C6BB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Link para tutorial sobre diagrama de classe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2ADE3-CB1B-497A-AE49-0EE9FA33D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https://www.youtube.com/watch?v=d5tzVWvfpzI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Mãos à obra!!!!</a:t>
            </a: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</a:rPr>
              <a:t>Grato pela atenção</a:t>
            </a:r>
          </a:p>
          <a:p>
            <a:pPr marL="0" indent="0">
              <a:buNone/>
            </a:pPr>
            <a:r>
              <a:rPr lang="pt-BR" dirty="0">
                <a:solidFill>
                  <a:srgbClr val="002060"/>
                </a:solidFill>
              </a:rPr>
              <a:t>Prof. Eduardo</a:t>
            </a:r>
          </a:p>
        </p:txBody>
      </p:sp>
    </p:spTree>
    <p:extLst>
      <p:ext uri="{BB962C8B-B14F-4D97-AF65-F5344CB8AC3E}">
        <p14:creationId xmlns:p14="http://schemas.microsoft.com/office/powerpoint/2010/main" val="2417296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271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</vt:lpstr>
      <vt:lpstr>Constantia</vt:lpstr>
      <vt:lpstr>Wingdings</vt:lpstr>
      <vt:lpstr>Wingdings 2</vt:lpstr>
      <vt:lpstr>Fluxo</vt:lpstr>
      <vt:lpstr>Diagrama de Classes</vt:lpstr>
      <vt:lpstr>Diagrama de Classes</vt:lpstr>
      <vt:lpstr>Diagrama de Classes</vt:lpstr>
      <vt:lpstr>Diagrama de Classes</vt:lpstr>
      <vt:lpstr>Diagrama de Classes</vt:lpstr>
      <vt:lpstr>Exemplo de diagrama de classe do caso 1</vt:lpstr>
      <vt:lpstr>Link para tutorial sobre diagrama de classe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Classes</dc:title>
  <dc:creator>Jose Eduardo Pimenta</dc:creator>
  <cp:lastModifiedBy>Jose Eduardo Pimenta</cp:lastModifiedBy>
  <cp:revision>11</cp:revision>
  <dcterms:created xsi:type="dcterms:W3CDTF">2018-11-05T17:36:45Z</dcterms:created>
  <dcterms:modified xsi:type="dcterms:W3CDTF">2018-11-06T17:04:13Z</dcterms:modified>
</cp:coreProperties>
</file>