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D237-055F-4939-8BEE-5870B6B3412E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E7-DC46-45CB-81A4-4B915AD36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D237-055F-4939-8BEE-5870B6B3412E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E7-DC46-45CB-81A4-4B915AD36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D237-055F-4939-8BEE-5870B6B3412E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E7-DC46-45CB-81A4-4B915AD36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6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D237-055F-4939-8BEE-5870B6B3412E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E7-DC46-45CB-81A4-4B915AD36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70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D237-055F-4939-8BEE-5870B6B3412E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E7-DC46-45CB-81A4-4B915AD36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51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D237-055F-4939-8BEE-5870B6B3412E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E7-DC46-45CB-81A4-4B915AD36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51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D237-055F-4939-8BEE-5870B6B3412E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E7-DC46-45CB-81A4-4B915AD36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D237-055F-4939-8BEE-5870B6B3412E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E7-DC46-45CB-81A4-4B915AD36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4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D237-055F-4939-8BEE-5870B6B3412E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E7-DC46-45CB-81A4-4B915AD36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06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D237-055F-4939-8BEE-5870B6B3412E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E7-DC46-45CB-81A4-4B915AD36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25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D237-055F-4939-8BEE-5870B6B3412E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E7-DC46-45CB-81A4-4B915AD36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7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D237-055F-4939-8BEE-5870B6B3412E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81E7-DC46-45CB-81A4-4B915AD36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0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-28575"/>
            <a:ext cx="9518073" cy="65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2018-08-15T23:00:06Z</dcterms:created>
  <dcterms:modified xsi:type="dcterms:W3CDTF">2018-08-15T23:34:10Z</dcterms:modified>
</cp:coreProperties>
</file>