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1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9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3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7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6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3D5F71-B65F-64F9-8D35-3010D94B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5038" y="914400"/>
            <a:ext cx="6089515" cy="69066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Plataforma para monitoramento e análise de temperatura e umidade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8EA33-79C7-282E-53AD-7B2E9B4B5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3429000"/>
            <a:ext cx="5322013" cy="232977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Guilherme Luís Rodrigues Silva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Jorge Luiz Patrocínio dos Santos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Yago Raphael de Melo Mouro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Rafael Victor Redoval de Souza</a:t>
            </a:r>
          </a:p>
        </p:txBody>
      </p:sp>
      <p:pic>
        <p:nvPicPr>
          <p:cNvPr id="4" name="Picture 3" descr="Fundo do vetor de cores vibrantes salpicando">
            <a:extLst>
              <a:ext uri="{FF2B5EF4-FFF2-40B4-BE49-F238E27FC236}">
                <a16:creationId xmlns:a16="http://schemas.microsoft.com/office/drawing/2014/main" id="{E2CC200A-ECD8-2B6C-2B89-D475586B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37" r="20207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EFE5E046-BBD4-436E-FBF4-B8BA458339B9}"/>
              </a:ext>
            </a:extLst>
          </p:cNvPr>
          <p:cNvSpPr txBox="1">
            <a:spLocks/>
          </p:cNvSpPr>
          <p:nvPr/>
        </p:nvSpPr>
        <p:spPr>
          <a:xfrm>
            <a:off x="10019040" y="5292283"/>
            <a:ext cx="1605513" cy="4664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24/05/2025</a:t>
            </a:r>
          </a:p>
        </p:txBody>
      </p:sp>
    </p:spTree>
    <p:extLst>
      <p:ext uri="{BB962C8B-B14F-4D97-AF65-F5344CB8AC3E}">
        <p14:creationId xmlns:p14="http://schemas.microsoft.com/office/powerpoint/2010/main" val="114719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88FBE4-F750-0E5D-704C-91D955BBE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769842B-8055-D2AF-8AA8-6C6C44C1D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C463BE-B43C-BCF4-C795-F4A81DA9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09636"/>
            <a:ext cx="4746751" cy="6277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Prototipação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telas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MOBILE: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65CA16-C85D-C1EB-15A5-22A4882F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0A88777C-4390-DAA1-B0D6-BDC89B1AD001}"/>
              </a:ext>
            </a:extLst>
          </p:cNvPr>
          <p:cNvSpPr txBox="1">
            <a:spLocks/>
          </p:cNvSpPr>
          <p:nvPr/>
        </p:nvSpPr>
        <p:spPr>
          <a:xfrm>
            <a:off x="704087" y="1633537"/>
            <a:ext cx="4337415" cy="457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prototipação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 Mobile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realizadas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prototipação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WEB:</a:t>
            </a:r>
          </a:p>
          <a:p>
            <a:pPr marL="4572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Home Mobile:</a:t>
            </a:r>
          </a:p>
          <a:p>
            <a:pPr lvl="1">
              <a:lnSpc>
                <a:spcPct val="100000"/>
              </a:lnSpc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criado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um dashboard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com cards que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expandidos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exibição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coletada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Arduino.</a:t>
            </a:r>
          </a:p>
          <a:p>
            <a:pPr marL="4572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Design responsive,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navegação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simples e feedback visual: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possível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alterar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tempo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exibição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das cores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indicativas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 Arduino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72E95F5-1C72-6270-2809-7F680CC618BE}"/>
              </a:ext>
            </a:extLst>
          </p:cNvPr>
          <p:cNvSpPr txBox="1">
            <a:spLocks/>
          </p:cNvSpPr>
          <p:nvPr/>
        </p:nvSpPr>
        <p:spPr>
          <a:xfrm>
            <a:off x="4530067" y="3429000"/>
            <a:ext cx="6844892" cy="252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10AE96A-39E9-DCA1-5E06-4478121F5832}"/>
              </a:ext>
            </a:extLst>
          </p:cNvPr>
          <p:cNvSpPr txBox="1">
            <a:spLocks/>
          </p:cNvSpPr>
          <p:nvPr/>
        </p:nvSpPr>
        <p:spPr>
          <a:xfrm>
            <a:off x="4506308" y="4929249"/>
            <a:ext cx="6844892" cy="142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BD78A18E-41EF-E5F8-62AF-0E60A09EC20B}"/>
              </a:ext>
            </a:extLst>
          </p:cNvPr>
          <p:cNvSpPr txBox="1">
            <a:spLocks/>
          </p:cNvSpPr>
          <p:nvPr/>
        </p:nvSpPr>
        <p:spPr>
          <a:xfrm>
            <a:off x="4452196" y="2863743"/>
            <a:ext cx="6844892" cy="142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Tela de celular&#10;&#10;O conteúdo gerado por IA pode estar incorreto.">
            <a:extLst>
              <a:ext uri="{FF2B5EF4-FFF2-40B4-BE49-F238E27FC236}">
                <a16:creationId xmlns:a16="http://schemas.microsoft.com/office/drawing/2014/main" id="{0469985D-CB20-01FB-3F66-4143A3FE3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02" y="723899"/>
            <a:ext cx="2578882" cy="5626653"/>
          </a:xfrm>
          <a:prstGeom prst="rect">
            <a:avLst/>
          </a:prstGeom>
        </p:spPr>
      </p:pic>
      <p:pic>
        <p:nvPicPr>
          <p:cNvPr id="8" name="Imagem 7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D292EDE6-52A0-F006-7CA9-536C44133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442" y="723899"/>
            <a:ext cx="2640795" cy="56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8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44E49-3735-1DB2-90C4-5C47BA1C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61481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Diagramas de processos – Business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49FAA-424A-731C-3EA1-033EA6E8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575881"/>
            <a:ext cx="3389044" cy="43860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Fluxo Arduino:</a:t>
            </a:r>
          </a:p>
          <a:p>
            <a:pPr lvl="1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diagrama ao lado representa o fluxo de tarefas que cada Arduino deve executar. Nele, há três piscinas representando: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Sensor: DHT11.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Arduino: Modelo UNO.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API: API-REST.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5DCFA318-C5E8-B6A3-755A-CEAF3E44B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26" y="1599674"/>
            <a:ext cx="7083974" cy="43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0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7960D-158A-8BC3-1810-C7531C643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F6493-6990-FB70-EBC2-BE5004C8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61481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Diagramas de processos – Business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3CEEB-D0BF-0B93-15B1-ABF19C52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366577"/>
            <a:ext cx="10691264" cy="128618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Fluxo Back-End:</a:t>
            </a:r>
          </a:p>
          <a:p>
            <a:pPr lvl="1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diagrama abaixo representa o fluxo das responsabilidades do Back-End do projeto. Ele é composto por duas piscinas, que representam: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MongoDB: Baseado em 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API: Node.js, Express e documentada com Swagger.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B97315-7CED-F285-3563-EF914CCF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985" y="2729117"/>
            <a:ext cx="10846029" cy="33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972A6-EBD4-9655-6B06-0D0D76FB3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45FB8-2E57-256E-EA84-F5539B4A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61481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Diagramas de processos – Business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A07BF-C64A-358F-718F-1B74CB2A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366577"/>
            <a:ext cx="10691264" cy="128618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Fluxo Front-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O diagrama abaixo representa o fluxo de responsabilidades do Front-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 do projeto. Ele é composto por duas piscinas, que representam: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Interface(WEB, Mobile): Baseado em React.js, 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Rechart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500" dirty="0" err="1">
                <a:latin typeface="Arial" panose="020B0604020202020204" pitchFamily="34" charset="0"/>
                <a:cs typeface="Arial" panose="020B0604020202020204" pitchFamily="34" charset="0"/>
              </a:rPr>
              <a:t>Jest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14450" lvl="2" indent="-400050">
              <a:buFont typeface="+mj-lt"/>
              <a:buAutoNum type="romanUcPeriod"/>
            </a:pP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Linguagem: Node.js.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C949BB45-8D0F-4920-A5A1-64CE20DFE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4" y="3158643"/>
            <a:ext cx="10691266" cy="2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1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6BD77C-B583-6D54-DC04-D55A515F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Conclusão do projeto:</a:t>
            </a:r>
          </a:p>
        </p:txBody>
      </p:sp>
      <p:pic>
        <p:nvPicPr>
          <p:cNvPr id="14" name="Graphic 13" descr="Medidor">
            <a:extLst>
              <a:ext uri="{FF2B5EF4-FFF2-40B4-BE49-F238E27FC236}">
                <a16:creationId xmlns:a16="http://schemas.microsoft.com/office/drawing/2014/main" id="{978B7820-D1CF-C9C8-2E9E-B46995B54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964" y="1799916"/>
            <a:ext cx="4311183" cy="431118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29F6D-634D-450E-C8DE-301EA8C69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720644"/>
            <a:ext cx="5916168" cy="54494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proposta do nosso projeto é o desenvolvimento de um dashboard intuitivo e acessível, que possibilita ao usuário acompanhar em tempo real os dados de temperatura e umidade por meio de uma interface Web e também via aplicativo mobile. O grande diferencial da nossa solução está na praticidade de uso e na capacidade de análise das informações apresentadas. Diferente de soluções mais limitadas, nosso sistema permite o monitoramento simultâneo de múltiplos dispositivos Arduino, oferecendo uma visão mais ampla e eficiente para o usuário final.</a:t>
            </a:r>
          </a:p>
        </p:txBody>
      </p:sp>
    </p:spTree>
    <p:extLst>
      <p:ext uri="{BB962C8B-B14F-4D97-AF65-F5344CB8AC3E}">
        <p14:creationId xmlns:p14="http://schemas.microsoft.com/office/powerpoint/2010/main" val="212408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50A052-02EF-99A3-204C-1E3B726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1" y="559063"/>
            <a:ext cx="3957238" cy="5256025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Papéis e responsabilidades dos integrantes: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Espaço Reservado para Conteúdo 13" descr="Tabela&#10;&#10;O conteúdo gerado por IA pode estar incorreto.">
            <a:extLst>
              <a:ext uri="{FF2B5EF4-FFF2-40B4-BE49-F238E27FC236}">
                <a16:creationId xmlns:a16="http://schemas.microsoft.com/office/drawing/2014/main" id="{32906720-7FAA-B17C-9000-94ACA6D7B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8" y="1157527"/>
            <a:ext cx="6843712" cy="4569934"/>
          </a:xfr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B98436DE-F80D-2717-13DB-BBA85A4BDF09}"/>
              </a:ext>
            </a:extLst>
          </p:cNvPr>
          <p:cNvSpPr txBox="1">
            <a:spLocks/>
          </p:cNvSpPr>
          <p:nvPr/>
        </p:nvSpPr>
        <p:spPr>
          <a:xfrm>
            <a:off x="0" y="1794753"/>
            <a:ext cx="4275538" cy="383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Luís Rodrigues Silva: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React.js,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Recharts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Biblioteca de testes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Jorge Luiz Patrocínio dos Santos: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Back-End: Node.js, Express, MongoDB, Swagger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Yago Raphael de Melo Mouro: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Protótipo Arduino: NodeMCU ESP8266, Sensor DHT11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Rafael Victor Redoval de Souza: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Mobile: React Native</a:t>
            </a:r>
          </a:p>
        </p:txBody>
      </p:sp>
    </p:spTree>
    <p:extLst>
      <p:ext uri="{BB962C8B-B14F-4D97-AF65-F5344CB8AC3E}">
        <p14:creationId xmlns:p14="http://schemas.microsoft.com/office/powerpoint/2010/main" val="139598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A4D988-F00B-542F-BFF4-94AED7C4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1"/>
            <a:ext cx="3678485" cy="441768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Visão geral do projeto: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15BF8763-16B1-7699-EB0C-CC22195F5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67" y="1137520"/>
            <a:ext cx="6719887" cy="3903192"/>
          </a:xfr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EA582A5F-583B-4802-8EDA-30422AFBA3CA}"/>
              </a:ext>
            </a:extLst>
          </p:cNvPr>
          <p:cNvSpPr txBox="1">
            <a:spLocks/>
          </p:cNvSpPr>
          <p:nvPr/>
        </p:nvSpPr>
        <p:spPr>
          <a:xfrm>
            <a:off x="702129" y="1356528"/>
            <a:ext cx="3849774" cy="3465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ideia do nosso projeto é um Dashboard web e app mobile que permite o usuário monitorar temperatura e umidade em tempo real, integrando múltiplos Arduinos via Wi-Fi a uma API REST.</a:t>
            </a:r>
          </a:p>
          <a:p>
            <a:pPr marL="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2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0E0F77-0DB6-F139-4803-2E9F9934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441765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Regras de negócio: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D1783227-E04C-9FA8-6E8B-805D2CCD3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49" y="993775"/>
            <a:ext cx="5585215" cy="4935538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130AC661-4A51-1E59-95D1-0B4AF7ADD2E4}"/>
              </a:ext>
            </a:extLst>
          </p:cNvPr>
          <p:cNvSpPr txBox="1">
            <a:spLocks/>
          </p:cNvSpPr>
          <p:nvPr/>
        </p:nvSpPr>
        <p:spPr>
          <a:xfrm>
            <a:off x="702129" y="1356527"/>
            <a:ext cx="3849774" cy="4572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Foi definido que o projeto deve ter as seguintes regras de negócios: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Identificação Obrigatória dos dispositivo.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Faixas válidas de temperaturas.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Atualização contínua de dados.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Classificação visual por cores do Arduino.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Visualização pública sem login.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Armazenamento com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Responsividade da Interface.</a:t>
            </a:r>
          </a:p>
        </p:txBody>
      </p:sp>
    </p:spTree>
    <p:extLst>
      <p:ext uri="{BB962C8B-B14F-4D97-AF65-F5344CB8AC3E}">
        <p14:creationId xmlns:p14="http://schemas.microsoft.com/office/powerpoint/2010/main" val="8033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C77DF0-F7BA-243A-BD0D-3A35768C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416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Protótipo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B3D60B55-30D0-E259-3220-591251F4C6C3}"/>
              </a:ext>
            </a:extLst>
          </p:cNvPr>
          <p:cNvSpPr txBox="1">
            <a:spLocks/>
          </p:cNvSpPr>
          <p:nvPr/>
        </p:nvSpPr>
        <p:spPr>
          <a:xfrm>
            <a:off x="6696186" y="1325880"/>
            <a:ext cx="4800600" cy="463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irão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Arduino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Placa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Microcontrolada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ATmega328P – Arduino Uno.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Placa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Wi-Fi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NodeMCU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ESP8266.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Sensor Digital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Temperatura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Umidade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DHT11.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Espaço Reservado para Conteúdo 15" descr="Circuito eletrônico com fios&#10;&#10;O conteúdo gerado por IA pode estar incorreto.">
            <a:extLst>
              <a:ext uri="{FF2B5EF4-FFF2-40B4-BE49-F238E27FC236}">
                <a16:creationId xmlns:a16="http://schemas.microsoft.com/office/drawing/2014/main" id="{B9BCA910-CEA6-6A8D-65B6-504505210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5" y="609600"/>
            <a:ext cx="5638800" cy="5638800"/>
          </a:xfrm>
        </p:spPr>
      </p:pic>
    </p:spTree>
    <p:extLst>
      <p:ext uri="{BB962C8B-B14F-4D97-AF65-F5344CB8AC3E}">
        <p14:creationId xmlns:p14="http://schemas.microsoft.com/office/powerpoint/2010/main" val="254397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B128B-0B6E-C8E3-7F00-FD06E8B5E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BFD9CA-ACD9-00E0-C80E-01833AB71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3A6E3F-370C-6F69-5DB0-BAB4FCE5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416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Integração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IoT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rest: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A2D1E9-3F4F-FDA6-134D-17DC8BB70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ADFC41AF-066E-3A9B-DE5B-B6D99188F307}"/>
              </a:ext>
            </a:extLst>
          </p:cNvPr>
          <p:cNvSpPr txBox="1">
            <a:spLocks/>
          </p:cNvSpPr>
          <p:nvPr/>
        </p:nvSpPr>
        <p:spPr>
          <a:xfrm>
            <a:off x="6696186" y="1325880"/>
            <a:ext cx="4800600" cy="463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integração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 IOT com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nossa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irá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ocorrer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seguinte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forma: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Arduino Uno, em conjunto com o módulo Wi-Fi NodeMCU ESP8266, será responsável por enviar pacotes no formato JSON com os seguintes campos:</a:t>
            </a: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humidty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location, temperature,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timestamp_TTL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API REST, desenvolvida em Node.js com Express, receberá esses dados por meio de requisições HTTP POST. Após a validação dos campos, as informações serão armazenadas no banco de dados MongoDB para posterior exibição no dashboard web e mobile.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962605-17E8-022B-396F-9155D8F6E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ço Reservado para Conteúdo 9" descr="Diagrama&#10;&#10;O conteúdo gerado por IA pode estar incorreto.">
            <a:extLst>
              <a:ext uri="{FF2B5EF4-FFF2-40B4-BE49-F238E27FC236}">
                <a16:creationId xmlns:a16="http://schemas.microsoft.com/office/drawing/2014/main" id="{3D18527B-5B4E-4719-2D6A-CA228E5BA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666676"/>
            <a:ext cx="6229350" cy="1524648"/>
          </a:xfrm>
        </p:spPr>
      </p:pic>
    </p:spTree>
    <p:extLst>
      <p:ext uri="{BB962C8B-B14F-4D97-AF65-F5344CB8AC3E}">
        <p14:creationId xmlns:p14="http://schemas.microsoft.com/office/powerpoint/2010/main" val="166810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5B217-7BAA-6ED8-23EB-EFEE8106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5" y="559064"/>
            <a:ext cx="3914499" cy="717077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Tecnologias e Frameworks utilizados: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Espaço Reservado para Conteúdo 11" descr="Diagrama&#10;&#10;O conteúdo gerado por IA pode estar incorreto.">
            <a:extLst>
              <a:ext uri="{FF2B5EF4-FFF2-40B4-BE49-F238E27FC236}">
                <a16:creationId xmlns:a16="http://schemas.microsoft.com/office/drawing/2014/main" id="{DC9D4B67-D292-0975-F145-0B6730D8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08" y="622300"/>
            <a:ext cx="4864572" cy="5640388"/>
          </a:xfr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84319965-0E77-CB5C-AC63-5DEB76F259C5}"/>
              </a:ext>
            </a:extLst>
          </p:cNvPr>
          <p:cNvSpPr txBox="1">
            <a:spLocks/>
          </p:cNvSpPr>
          <p:nvPr/>
        </p:nvSpPr>
        <p:spPr>
          <a:xfrm>
            <a:off x="-51997" y="1276141"/>
            <a:ext cx="4275538" cy="383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9670999-D680-8AF8-8EC1-6DBBFAD3F110}"/>
              </a:ext>
            </a:extLst>
          </p:cNvPr>
          <p:cNvSpPr txBox="1">
            <a:spLocks/>
          </p:cNvSpPr>
          <p:nvPr/>
        </p:nvSpPr>
        <p:spPr>
          <a:xfrm>
            <a:off x="96335" y="1276141"/>
            <a:ext cx="4135180" cy="383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9F46E6B-B29E-E608-3600-F9DFAD8D990F}"/>
              </a:ext>
            </a:extLst>
          </p:cNvPr>
          <p:cNvSpPr txBox="1">
            <a:spLocks/>
          </p:cNvSpPr>
          <p:nvPr/>
        </p:nvSpPr>
        <p:spPr>
          <a:xfrm>
            <a:off x="96334" y="1276141"/>
            <a:ext cx="4139167" cy="3837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As tecnologias e frameworks que iremos utilizar em nosso projeto pode ser colocada como: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C/C++, Arduino Uno, ESP8266, Sensor DHT11.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Back-End(API-REST):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Node.js, Express, MongoDB(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), Swagger.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React.js,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Recharts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Jest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React-Native,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Recharts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49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F9E81F-2719-3C3F-A326-C853217D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36" y="905257"/>
            <a:ext cx="3389644" cy="542544"/>
          </a:xfrm>
        </p:spPr>
        <p:txBody>
          <a:bodyPr>
            <a:normAutofit/>
          </a:bodyPr>
          <a:lstStyle/>
          <a:p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da api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Diagrama&#10;&#10;O conteúdo gerado por IA pode estar incorreto.">
            <a:extLst>
              <a:ext uri="{FF2B5EF4-FFF2-40B4-BE49-F238E27FC236}">
                <a16:creationId xmlns:a16="http://schemas.microsoft.com/office/drawing/2014/main" id="{DA262F75-232C-EF61-AA33-9C6D586C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88" y="904875"/>
            <a:ext cx="3647811" cy="5256213"/>
          </a:xfr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23668AB-49C3-C5BF-E6CD-183EBA18164D}"/>
              </a:ext>
            </a:extLst>
          </p:cNvPr>
          <p:cNvSpPr txBox="1">
            <a:spLocks/>
          </p:cNvSpPr>
          <p:nvPr/>
        </p:nvSpPr>
        <p:spPr>
          <a:xfrm>
            <a:off x="388535" y="1447801"/>
            <a:ext cx="4076461" cy="4713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API REST do back-end irá possuir os seguintes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POST /api/data</a:t>
            </a:r>
          </a:p>
          <a:p>
            <a:pPr lvl="1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Recebe as leituras do Arduino</a:t>
            </a:r>
          </a:p>
          <a:p>
            <a:pPr lvl="1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humidty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location, temperature,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timestamp_TTL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GET /api/data/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latest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Retorna o último valor por dispositivo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GET /api/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data?start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={ISO}&amp;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={ISO}</a:t>
            </a:r>
          </a:p>
          <a:p>
            <a:pPr lvl="1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Retorna histórico no intervalo especificado</a:t>
            </a:r>
          </a:p>
        </p:txBody>
      </p:sp>
    </p:spTree>
    <p:extLst>
      <p:ext uri="{BB962C8B-B14F-4D97-AF65-F5344CB8AC3E}">
        <p14:creationId xmlns:p14="http://schemas.microsoft.com/office/powerpoint/2010/main" val="136376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EDFE44-F89B-B46E-14BD-EFC3FEAC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9637"/>
            <a:ext cx="4397556" cy="538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Prototipação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telas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WEB: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40ACFC6D-89B1-9B51-C31E-920FDF57CDAC}"/>
              </a:ext>
            </a:extLst>
          </p:cNvPr>
          <p:cNvSpPr txBox="1">
            <a:spLocks/>
          </p:cNvSpPr>
          <p:nvPr/>
        </p:nvSpPr>
        <p:spPr>
          <a:xfrm>
            <a:off x="704087" y="1447801"/>
            <a:ext cx="4337415" cy="47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prototipação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realizadas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conforme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elicitação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Home com Dashboard:</a:t>
            </a:r>
          </a:p>
          <a:p>
            <a:pPr lvl="1">
              <a:lnSpc>
                <a:spcPct val="100000"/>
              </a:lnSpc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criado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um dashboard com cards que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expandidos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exibição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coletada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Configuração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Tempo dos Arduinos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possível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alterar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tempo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exibição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das cores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indicativas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 Arduino</a:t>
            </a:r>
          </a:p>
          <a:p>
            <a:pPr marL="4572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Exibição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Múltiplos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Arduinos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conectados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 dashboard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um Arduino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simultaneamente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Atualização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dos Arduinos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possível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atualizar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manualmente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coleta de dados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feita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Arduino.</a:t>
            </a:r>
          </a:p>
        </p:txBody>
      </p:sp>
      <p:pic>
        <p:nvPicPr>
          <p:cNvPr id="23" name="Imagem 22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755D9335-2041-6C67-D14D-9EBA393BC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74" y="4085689"/>
            <a:ext cx="3446673" cy="1628553"/>
          </a:xfrm>
          <a:prstGeom prst="rect">
            <a:avLst/>
          </a:prstGeom>
        </p:spPr>
      </p:pic>
      <p:pic>
        <p:nvPicPr>
          <p:cNvPr id="15" name="Imagem 1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C9D87B87-BDAF-5C66-EE37-18F2409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779" y="4073288"/>
            <a:ext cx="3434623" cy="1631445"/>
          </a:xfrm>
          <a:prstGeom prst="rect">
            <a:avLst/>
          </a:prstGeom>
        </p:spPr>
      </p:pic>
      <p:pic>
        <p:nvPicPr>
          <p:cNvPr id="25" name="Imagem 2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5CA7E3B1-48EB-FC3B-C6ED-E4DD07DBD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01" y="722131"/>
            <a:ext cx="6817565" cy="3204255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6E87A54-8552-5883-0DF5-41803BCE239A}"/>
              </a:ext>
            </a:extLst>
          </p:cNvPr>
          <p:cNvSpPr txBox="1">
            <a:spLocks/>
          </p:cNvSpPr>
          <p:nvPr/>
        </p:nvSpPr>
        <p:spPr>
          <a:xfrm>
            <a:off x="4530067" y="3429000"/>
            <a:ext cx="6844892" cy="252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2D2C9F1-D03F-E461-1EB8-87E61D130F72}"/>
              </a:ext>
            </a:extLst>
          </p:cNvPr>
          <p:cNvSpPr txBox="1">
            <a:spLocks/>
          </p:cNvSpPr>
          <p:nvPr/>
        </p:nvSpPr>
        <p:spPr>
          <a:xfrm>
            <a:off x="4506308" y="4929249"/>
            <a:ext cx="6844892" cy="142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02987DA1-F428-E8AB-86AD-6D4353400E77}"/>
              </a:ext>
            </a:extLst>
          </p:cNvPr>
          <p:cNvSpPr txBox="1">
            <a:spLocks/>
          </p:cNvSpPr>
          <p:nvPr/>
        </p:nvSpPr>
        <p:spPr>
          <a:xfrm>
            <a:off x="4452196" y="2863743"/>
            <a:ext cx="6844892" cy="142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9398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877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Univers Condensed</vt:lpstr>
      <vt:lpstr>Wingdings</vt:lpstr>
      <vt:lpstr>ChronicleVTI</vt:lpstr>
      <vt:lpstr>Plataforma para monitoramento e análise de temperatura e umidade</vt:lpstr>
      <vt:lpstr>Papéis e responsabilidades dos integrantes:</vt:lpstr>
      <vt:lpstr>Visão geral do projeto:</vt:lpstr>
      <vt:lpstr>Regras de negócio:</vt:lpstr>
      <vt:lpstr>Protótipo e componentes do iot:</vt:lpstr>
      <vt:lpstr>Integração IoT ao api rest:</vt:lpstr>
      <vt:lpstr>Tecnologias e Frameworks utilizados:</vt:lpstr>
      <vt:lpstr>Endpoints da api rest:</vt:lpstr>
      <vt:lpstr>Prototipação das telas – WEB:</vt:lpstr>
      <vt:lpstr>Prototipação das telas – MOBILE:</vt:lpstr>
      <vt:lpstr>Diagramas de processos – Business process model and notation</vt:lpstr>
      <vt:lpstr>Diagramas de processos – Business process model and notation</vt:lpstr>
      <vt:lpstr>Diagramas de processos – Business process model and notation</vt:lpstr>
      <vt:lpstr>Conclusão do projeto: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luis</dc:creator>
  <cp:lastModifiedBy>Guilherme luis</cp:lastModifiedBy>
  <cp:revision>6</cp:revision>
  <dcterms:created xsi:type="dcterms:W3CDTF">2025-04-20T22:41:17Z</dcterms:created>
  <dcterms:modified xsi:type="dcterms:W3CDTF">2025-04-21T17:38:08Z</dcterms:modified>
</cp:coreProperties>
</file>