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0259" y="270456"/>
            <a:ext cx="5743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 Holerite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esquisa identifica o funcionário ideal na visão dos jovens profissionais |  Mundo Carrei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" y="1644628"/>
            <a:ext cx="6096000" cy="3952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122794" y="6457890"/>
            <a:ext cx="220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Money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99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60631" y="321972"/>
            <a:ext cx="2562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26524" y="1751528"/>
            <a:ext cx="7431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Este projeto tem como objetivo criar uma folha de pagamento para funcionários de uma empresa. Sendo assim, temos funcionários chefes, da classe C né, e funcionários de apoio </a:t>
            </a:r>
          </a:p>
        </p:txBody>
      </p:sp>
      <p:pic>
        <p:nvPicPr>
          <p:cNvPr id="6" name="Picture 4" descr="Folhas de papel ícone vector imagem | Vectores de Domínio Públ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22" y="4609430"/>
            <a:ext cx="1698401" cy="1698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4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8168" y="121394"/>
            <a:ext cx="3411270" cy="1127857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Pendente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8034" y="2047741"/>
            <a:ext cx="713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Interação com o Usuário;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para criar uma lista de Funcionários.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3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08362" y="257577"/>
            <a:ext cx="4481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Representação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" y="1536945"/>
            <a:ext cx="11563350" cy="4505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082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30" y="2105093"/>
            <a:ext cx="9260489" cy="2247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461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</TotalTime>
  <Words>55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Fatia</vt:lpstr>
      <vt:lpstr>Apresentação do PowerPoint</vt:lpstr>
      <vt:lpstr>Apresentação do PowerPoint</vt:lpstr>
      <vt:lpstr>Pendente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9</cp:revision>
  <dcterms:created xsi:type="dcterms:W3CDTF">2020-10-20T11:09:18Z</dcterms:created>
  <dcterms:modified xsi:type="dcterms:W3CDTF">2020-10-20T16:07:46Z</dcterms:modified>
</cp:coreProperties>
</file>