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7315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</p:embeddedFont>
    <p:embeddedFont>
      <p:font typeface="Open Sans Extra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9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45976" y="1978851"/>
            <a:ext cx="3612435" cy="33574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81238" y="5497957"/>
            <a:ext cx="85629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Open Sans Extra Bold"/>
              </a:rPr>
              <a:t>Projeto Meio        Sangue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7197672" y="5571634"/>
            <a:ext cx="680831" cy="10120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36598" y="2811823"/>
            <a:ext cx="1137955" cy="1691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116250" y="3467430"/>
            <a:ext cx="7315200" cy="3803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8806652" y="3467430"/>
            <a:ext cx="7315200" cy="3803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29878" y="3218331"/>
            <a:ext cx="9632694" cy="278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Percy Jackson &amp; the Olympians é uma série literária composta por cinco livros de aventura, romance, suspense e fantasia, escritos pelo estadunidense Rick Riordan, que retrata a mitologia grega no século XXI.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88963" y="1091766"/>
            <a:ext cx="565785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5C322"/>
                </a:solidFill>
                <a:latin typeface="Open Sans Extra Bold"/>
              </a:rPr>
              <a:t>Mundo de Percy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113476" y="3490601"/>
            <a:ext cx="7315200" cy="3803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8809426" y="3490601"/>
            <a:ext cx="7315200" cy="3803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32652" y="3241501"/>
            <a:ext cx="9632694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Percy Jackson acaba nos ensinando muito e nos mostrando o mundo vasto que vivemos, e como as pessoas realçam seus valores e defeitos fatais.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91912" y="1114936"/>
            <a:ext cx="2982088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 err="1">
                <a:solidFill>
                  <a:srgbClr val="F5C322"/>
                </a:solidFill>
                <a:latin typeface="Open Sans Extra Bold"/>
              </a:rPr>
              <a:t>Motivos</a:t>
            </a:r>
            <a:endParaRPr lang="en-US" sz="5400" dirty="0">
              <a:solidFill>
                <a:srgbClr val="F5C322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113476" y="3488334"/>
            <a:ext cx="7315200" cy="3803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8809426" y="3488334"/>
            <a:ext cx="7315200" cy="3803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32652" y="3239235"/>
            <a:ext cx="963269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Desenvolvimento web &lt;3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95675" y="1112670"/>
            <a:ext cx="601980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5C322"/>
                </a:solidFill>
                <a:latin typeface="Open Sans Extra Bold"/>
              </a:rPr>
              <a:t>Site institucional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113476" y="3486068"/>
            <a:ext cx="7315200" cy="3803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8809426" y="3486068"/>
            <a:ext cx="7315200" cy="3803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32652" y="3236968"/>
            <a:ext cx="963269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Desafios de back-end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57463" y="1110403"/>
            <a:ext cx="789622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5C322"/>
                </a:solidFill>
                <a:latin typeface="Open Sans Extra Bold"/>
              </a:rPr>
              <a:t>Desafios e Superações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2652" y="3936213"/>
            <a:ext cx="963269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Superando sua limitações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3113476" y="3509238"/>
            <a:ext cx="7315200" cy="3803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8809426" y="3509238"/>
            <a:ext cx="7315200" cy="3803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495550" y="1133574"/>
            <a:ext cx="802005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 err="1">
                <a:solidFill>
                  <a:srgbClr val="F5C322"/>
                </a:solidFill>
                <a:latin typeface="Open Sans Extra Bold"/>
              </a:rPr>
              <a:t>Agradeço</a:t>
            </a:r>
            <a:r>
              <a:rPr lang="en-US" sz="5400" dirty="0">
                <a:solidFill>
                  <a:srgbClr val="F5C322"/>
                </a:solidFill>
                <a:latin typeface="Open Sans Extra Bold"/>
              </a:rPr>
              <a:t> </a:t>
            </a:r>
            <a:r>
              <a:rPr lang="en-US" sz="5400" dirty="0" err="1">
                <a:solidFill>
                  <a:srgbClr val="F5C322"/>
                </a:solidFill>
                <a:latin typeface="Open Sans Extra Bold"/>
              </a:rPr>
              <a:t>sua</a:t>
            </a:r>
            <a:r>
              <a:rPr lang="en-US" sz="5400" dirty="0">
                <a:solidFill>
                  <a:srgbClr val="F5C322"/>
                </a:solidFill>
                <a:latin typeface="Open Sans Extra Bold"/>
              </a:rPr>
              <a:t> </a:t>
            </a:r>
            <a:r>
              <a:rPr lang="en-US" sz="5400" dirty="0" err="1">
                <a:solidFill>
                  <a:srgbClr val="F5C322"/>
                </a:solidFill>
                <a:latin typeface="Open Sans Extra Bold"/>
              </a:rPr>
              <a:t>atenção</a:t>
            </a:r>
            <a:r>
              <a:rPr lang="en-US" sz="5400" dirty="0">
                <a:solidFill>
                  <a:srgbClr val="F5C322"/>
                </a:solidFill>
                <a:latin typeface="Open Sans Extra Bold"/>
              </a:rPr>
              <a:t>!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080836" y="5226556"/>
            <a:ext cx="2012899" cy="187084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855710" y="5690699"/>
            <a:ext cx="634084" cy="94255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54591" y="2802268"/>
            <a:ext cx="9632694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Projeto desenvolvido por: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Guilherme Tarifa Vieira RA: 01221015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Personalizar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Open Sans Extra Bold</vt:lpstr>
      <vt:lpstr>Arial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siteMeioSangue</dc:title>
  <cp:lastModifiedBy>GUILHERME TARIFA VIEIRA .</cp:lastModifiedBy>
  <cp:revision>2</cp:revision>
  <dcterms:created xsi:type="dcterms:W3CDTF">2006-08-16T00:00:00Z</dcterms:created>
  <dcterms:modified xsi:type="dcterms:W3CDTF">2022-06-07T01:23:10Z</dcterms:modified>
  <dc:identifier>DAFCUN8nmok</dc:identifier>
</cp:coreProperties>
</file>