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8cf3125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8cf3125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8cf3125b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8cf3125b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8cf3125b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8cf3125b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8cf3125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8cf3125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8cf3125b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8cf3125b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8cf3125b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8cf3125b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95566f1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95566f1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94e7fbc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94e7fbc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8cf3125b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8cf3125b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8cf3125b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8cf3125b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8cf3125b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8cf3125b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Website para </a:t>
            </a:r>
            <a:r>
              <a:rPr lang="pt-BR"/>
              <a:t>imóveis</a:t>
            </a:r>
            <a:r>
              <a:rPr lang="pt-BR"/>
              <a:t> d</a:t>
            </a:r>
            <a:r>
              <a:rPr lang="pt-BR"/>
              <a:t>e veraneio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945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Alunos: </a:t>
            </a:r>
            <a:r>
              <a:rPr lang="pt-BR" sz="2400">
                <a:solidFill>
                  <a:schemeClr val="dk1"/>
                </a:solidFill>
              </a:rPr>
              <a:t>Adriele Adam,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Guilherme de Souza Vilela,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Marciel Arlon Trentini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O que desejamos utilizar</a:t>
            </a:r>
            <a:endParaRPr sz="3200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Linguagem de programação PHP junto ao banco de dados MariaDB;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Consumir APIs do </a:t>
            </a:r>
            <a:r>
              <a:rPr lang="pt-BR" sz="2200"/>
              <a:t>PagSeguro ou GetNet para pagamentos, API do google para efetuar login;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Trabalhar com um ambiente semelhante ao empresarial utilizando o Git junto ao GitLab ou GitHub;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Colocar o site online para acesso e validações.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Segurança</a:t>
            </a:r>
            <a:endParaRPr sz="320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Vamos tentar </a:t>
            </a:r>
            <a:r>
              <a:rPr lang="pt-BR" sz="2200"/>
              <a:t>trabalhar</a:t>
            </a:r>
            <a:r>
              <a:rPr lang="pt-BR" sz="2200"/>
              <a:t> com o HTTPS;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Utilizar Tokens para acesso de APIs;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Requisições de risco vão ter criptografia de no </a:t>
            </a:r>
            <a:r>
              <a:rPr lang="pt-BR" sz="2200"/>
              <a:t>mínimo</a:t>
            </a:r>
            <a:r>
              <a:rPr lang="pt-BR" sz="2200"/>
              <a:t> Base64.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87900" y="2131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Roboto"/>
                <a:ea typeface="Roboto"/>
                <a:cs typeface="Roboto"/>
                <a:sym typeface="Roboto"/>
              </a:rPr>
              <a:t>Obrigado pela atenção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/>
              <a:t>A</a:t>
            </a:r>
            <a:r>
              <a:rPr lang="pt-BR" sz="3220"/>
              <a:t> ideia </a:t>
            </a:r>
            <a:endParaRPr sz="322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Desenvolver</a:t>
            </a:r>
            <a:r>
              <a:rPr lang="pt-BR" sz="2200"/>
              <a:t> um website </a:t>
            </a:r>
            <a:r>
              <a:rPr lang="pt-BR" sz="2200"/>
              <a:t>onde</a:t>
            </a:r>
            <a:r>
              <a:rPr lang="pt-BR" sz="2200"/>
              <a:t> as pessoas possam divulgar e alugar casas de veraneio;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Facilitar a divulgação do locatário;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Facilitar a procura das pessoas.</a:t>
            </a:r>
            <a:endParaRPr sz="22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Por que escolhemos a ideia?</a:t>
            </a:r>
            <a:endParaRPr sz="32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É uma dor da nossa região.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Uso de APIs;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Validação de forma ampla;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Uso de criptografias;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Uso de uma infraestrutura;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Objetivos</a:t>
            </a:r>
            <a:endParaRPr sz="32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Gerenciar - Cadastro de pessoa física,</a:t>
            </a:r>
            <a:r>
              <a:rPr lang="pt-BR" sz="2200"/>
              <a:t> </a:t>
            </a:r>
            <a:r>
              <a:rPr lang="pt-BR" sz="2200">
                <a:solidFill>
                  <a:schemeClr val="dk1"/>
                </a:solidFill>
              </a:rPr>
              <a:t>relatórios e imóveis bem como as formas de pagamento</a:t>
            </a:r>
            <a:r>
              <a:rPr lang="pt-BR" sz="2200"/>
              <a:t>;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Controlar - datas de locação d</a:t>
            </a:r>
            <a:r>
              <a:rPr lang="pt-BR" sz="2200"/>
              <a:t>e</a:t>
            </a:r>
            <a:r>
              <a:rPr lang="pt-BR" sz="2200">
                <a:solidFill>
                  <a:schemeClr val="dk1"/>
                </a:solidFill>
              </a:rPr>
              <a:t> imóveis por  dia/semana e finais de semana, fluxo de pagamentos e transações bancárias</a:t>
            </a:r>
            <a:r>
              <a:rPr lang="pt-BR" sz="2200"/>
              <a:t>;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47350"/>
            <a:ext cx="6150701" cy="573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7723" r="0" t="0"/>
          <a:stretch/>
        </p:blipFill>
        <p:spPr>
          <a:xfrm>
            <a:off x="353238" y="721475"/>
            <a:ext cx="8437524" cy="37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Visual</a:t>
            </a:r>
            <a:endParaRPr sz="32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Foco em cima de </a:t>
            </a:r>
            <a:r>
              <a:rPr lang="pt-BR" sz="2200"/>
              <a:t>dispositivos</a:t>
            </a:r>
            <a:r>
              <a:rPr lang="pt-BR" sz="2200"/>
              <a:t> </a:t>
            </a:r>
            <a:r>
              <a:rPr lang="pt-BR" sz="2200"/>
              <a:t>móveis;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Simplicidade;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Imagens vão ter limitações de tamanho;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Pretendemos utilizar o </a:t>
            </a:r>
            <a:r>
              <a:rPr lang="pt-BR" sz="2200"/>
              <a:t>bootstrap</a:t>
            </a:r>
            <a:r>
              <a:rPr lang="pt-BR" sz="2200"/>
              <a:t> para facilitar a criação.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9744"/>
            <a:ext cx="9143998" cy="4293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016"/>
            <a:ext cx="9143998" cy="432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