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 SemiBold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aWvMs0zbGssv+WS5TYsCHlKz9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5038" y="768674"/>
            <a:ext cx="2862886" cy="910423"/>
          </a:xfrm>
          <a:prstGeom prst="roundRect">
            <a:avLst>
              <a:gd name="adj" fmla="val 17481"/>
            </a:avLst>
          </a:prstGeom>
          <a:solidFill>
            <a:srgbClr val="3661EB"/>
          </a:solidFill>
          <a:ln>
            <a:solidFill>
              <a:srgbClr val="3661EB"/>
            </a:solidFill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239603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3661EB"/>
          </a:solidFill>
          <a:ln>
            <a:solidFill>
              <a:srgbClr val="3661EB"/>
            </a:solidFill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99281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3661EB"/>
          </a:solidFill>
          <a:ln>
            <a:solidFill>
              <a:srgbClr val="3661EB"/>
            </a:solidFill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158962" y="768674"/>
            <a:ext cx="2808000" cy="910423"/>
          </a:xfrm>
          <a:prstGeom prst="roundRect">
            <a:avLst>
              <a:gd name="adj" fmla="val 17481"/>
            </a:avLst>
          </a:prstGeom>
          <a:solidFill>
            <a:srgbClr val="3661EB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3239603" y="123921"/>
            <a:ext cx="59193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 dirty="0">
                <a:solidFill>
                  <a:srgbClr val="3661E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Dashboard Logística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225037" y="1882492"/>
            <a:ext cx="4536213" cy="4772308"/>
          </a:xfrm>
          <a:prstGeom prst="roundRect">
            <a:avLst>
              <a:gd name="adj" fmla="val 4068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76800" y="1882491"/>
            <a:ext cx="7090162" cy="2243257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áfico 2" descr="Caminhão">
            <a:extLst>
              <a:ext uri="{FF2B5EF4-FFF2-40B4-BE49-F238E27FC236}">
                <a16:creationId xmlns:a16="http://schemas.microsoft.com/office/drawing/2014/main" id="{C2E1633D-E914-4AB2-8FCE-BA649AB7F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6" y="784719"/>
            <a:ext cx="914400" cy="914400"/>
          </a:xfrm>
          <a:prstGeom prst="rect">
            <a:avLst/>
          </a:prstGeom>
        </p:spPr>
      </p:pic>
      <p:pic>
        <p:nvPicPr>
          <p:cNvPr id="5" name="Gráfico 4" descr="Trabalhador da construção civil">
            <a:extLst>
              <a:ext uri="{FF2B5EF4-FFF2-40B4-BE49-F238E27FC236}">
                <a16:creationId xmlns:a16="http://schemas.microsoft.com/office/drawing/2014/main" id="{548A6D6A-54AB-4907-A5AC-543FF87E2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0163" y="810812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m tendência ascendente">
            <a:extLst>
              <a:ext uri="{FF2B5EF4-FFF2-40B4-BE49-F238E27FC236}">
                <a16:creationId xmlns:a16="http://schemas.microsoft.com/office/drawing/2014/main" id="{929BFAAC-24FB-40CE-BCAA-5DE7FB9CA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2444" y="818722"/>
            <a:ext cx="906489" cy="906489"/>
          </a:xfrm>
          <a:prstGeom prst="rect">
            <a:avLst/>
          </a:prstGeom>
        </p:spPr>
      </p:pic>
      <p:pic>
        <p:nvPicPr>
          <p:cNvPr id="9" name="Gráfico 8" descr="Cidade">
            <a:extLst>
              <a:ext uri="{FF2B5EF4-FFF2-40B4-BE49-F238E27FC236}">
                <a16:creationId xmlns:a16="http://schemas.microsoft.com/office/drawing/2014/main" id="{9F3F811F-3848-4BA3-931E-FC9CCFDFA8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5161" y="76867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Arial</vt:lpstr>
      <vt:lpstr>Montserrat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GUILHERME DE PAULA</cp:lastModifiedBy>
  <cp:revision>2</cp:revision>
  <dcterms:created xsi:type="dcterms:W3CDTF">2021-01-25T21:40:29Z</dcterms:created>
  <dcterms:modified xsi:type="dcterms:W3CDTF">2025-09-17T01:10:16Z</dcterms:modified>
</cp:coreProperties>
</file>