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x="12192000" cy="6858000"/>
  <p:notesSz cx="6858000" cy="9144000"/>
  <p:defaultText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01900214" val="1068" revOS="4"/>
      <pr:smFileRevision xmlns:pr="smNativeData" xmlns="smNativeData" dt="1701900214" val="101"/>
      <pr:guideOptions xmlns:pr="smNativeData" xmlns="smNativeData" dt="1701900214"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99" d="100"/>
          <a:sy n="99" d="100"/>
        </p:scale>
        <p:origin x="900" y="211"/>
      </p:cViewPr>
    </p:cSldViewPr>
  </p:slideViewPr>
  <p:outlineViewPr>
    <p:cViewPr>
      <p:scale>
        <a:sx n="33" d="100"/>
        <a:sy n="33" d="100"/>
      </p:scale>
      <p:origin x="0" y="0"/>
    </p:cViewPr>
  </p:outlineViewPr>
  <p:sorterViewPr>
    <p:cViewPr>
      <p:scale>
        <a:sx n="19" d="100"/>
        <a:sy n="19" d="100"/>
      </p:scale>
      <p:origin x="0" y="0"/>
    </p:cViewPr>
  </p:sorterViewPr>
  <p:notesViewPr>
    <p:cSldViewPr snapToGrid="0">
      <p:cViewPr>
        <p:scale>
          <a:sx n="99" d="100"/>
          <a:sy n="99" d="100"/>
        </p:scale>
        <p:origin x="900" y="211"/>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Slide de Títul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tu9w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pt-br" sz="6000" cap="none"/>
            </a:lvl1pPr>
            <a:lvl2pPr>
              <a:defRPr lang="pt-br"/>
            </a:lvl2pPr>
            <a:lvl3pPr>
              <a:defRPr lang="pt-br"/>
            </a:lvl3pPr>
            <a:lvl4pPr>
              <a:defRPr lang="pt-br"/>
            </a:lvl4pPr>
            <a:lvl5pPr>
              <a:defRPr lang="pt-br"/>
            </a:lvl5pPr>
            <a:lvl6pPr>
              <a:defRPr lang="pt-br"/>
            </a:lvl6pPr>
            <a:lvl7pPr>
              <a:defRPr lang="pt-br"/>
            </a:lvl7pPr>
            <a:lvl8pPr>
              <a:defRPr lang="pt-br"/>
            </a:lvl8pPr>
            <a:lvl9pPr>
              <a:defRPr lang="pt-br"/>
            </a:lvl9pPr>
          </a:lstStyle>
          <a:p>
            <a:pPr>
              <a:defRPr lang="pt-br"/>
            </a:pPr>
            <a:r>
              <a:t>Clique para editar o título Mestre</a:t>
            </a:r>
          </a:p>
        </p:txBody>
      </p:sp>
      <p:sp>
        <p:nvSpPr>
          <p:cNvPr id="3" name="Subtítulo 2"/>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lang="pt-br" sz="2400" cap="none"/>
            </a:lvl1pPr>
            <a:lvl2pPr marL="457200" indent="0" algn="ctr">
              <a:buNone/>
              <a:defRPr lang="pt-br" sz="2000" cap="none"/>
            </a:lvl2pPr>
            <a:lvl3pPr marL="914400" indent="0" algn="ctr">
              <a:buNone/>
              <a:defRPr lang="pt-br" sz="1800" cap="none"/>
            </a:lvl3pPr>
            <a:lvl4pPr marL="1371600" indent="0" algn="ctr">
              <a:buNone/>
              <a:defRPr lang="pt-br" sz="1600" cap="none"/>
            </a:lvl4pPr>
            <a:lvl5pPr marL="1828800" indent="0" algn="ctr">
              <a:buNone/>
              <a:defRPr lang="pt-br" sz="1600" cap="none"/>
            </a:lvl5pPr>
            <a:lvl6pPr marL="2286000" indent="0" algn="ctr">
              <a:buNone/>
              <a:defRPr lang="pt-br" sz="1600" cap="none"/>
            </a:lvl6pPr>
            <a:lvl7pPr marL="2743200" indent="0" algn="ctr">
              <a:buNone/>
              <a:defRPr lang="pt-br" sz="1600" cap="none"/>
            </a:lvl7pPr>
            <a:lvl8pPr marL="3200400" indent="0" algn="ctr">
              <a:buNone/>
              <a:defRPr lang="pt-br" sz="1600" cap="none"/>
            </a:lvl8pPr>
            <a:lvl9pPr marL="3657600" indent="0" algn="ctr">
              <a:buNone/>
              <a:defRPr lang="pt-br" sz="1600" cap="none"/>
            </a:lvl9pPr>
          </a:lstStyle>
          <a:p>
            <a:pPr>
              <a:defRPr lang="pt-br"/>
            </a:pPr>
            <a:r>
              <a:t>Click to edit Master subtitle style</a:t>
            </a:r>
          </a:p>
        </p:txBody>
      </p:sp>
      <p:sp>
        <p:nvSpPr>
          <p:cNvPr id="4" name="Espaço Reservado para Data 3"/>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8AAA-E4D4-0A7C-9AE7-1229C4A96C47}" type="datetime1">
              <a:t/>
            </a:fld>
          </a:p>
        </p:txBody>
      </p:sp>
      <p:sp>
        <p:nvSpPr>
          <p:cNvPr id="5" name="Espaço Reservado para Rodapé 4"/>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wo1h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6" name="Espaço Reservado para Número de Slide 5"/>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88F6-B8D4-0A7E-9AE7-4E2BC6A96C1B}"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ítulo e Texto Vertical">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pt-br"/>
            </a:pPr>
            <a:r>
              <a:t>Clique para editar o título Mestre</a:t>
            </a:r>
          </a:p>
        </p:txBody>
      </p:sp>
      <p:sp>
        <p:nvSpPr>
          <p:cNvPr id="3" name="Espaço Reservado para Texto Vertical 2"/>
          <p:cNvSpPr>
            <a:spLocks noGrp="1" noChangeArrowheads="1"/>
            <a:extLst>
              <a:ext uri="smNativeData">
                <pr:smNativeData xmlns:pr="smNativeData" xmlns="smNativeData" val="SMDATA_15_tu9wZR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NTU/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pt-br"/>
            </a:pPr>
            <a:r>
              <a:t>Click to edit Master text styles</a:t>
            </a:r>
          </a:p>
          <a:p>
            <a:pPr lvl="1">
              <a:defRPr lang="pt-br"/>
            </a:pPr>
            <a:r>
              <a:t>Second level</a:t>
            </a:r>
          </a:p>
          <a:p>
            <a:pPr lvl="2">
              <a:defRPr lang="pt-br"/>
            </a:pPr>
            <a:r>
              <a:t>Third level</a:t>
            </a:r>
          </a:p>
          <a:p>
            <a:pPr lvl="3">
              <a:defRPr lang="pt-br"/>
            </a:pPr>
            <a:r>
              <a:t>Fourth level</a:t>
            </a:r>
          </a:p>
          <a:p>
            <a:pPr lvl="4">
              <a:defRPr lang="pt-br"/>
            </a:pPr>
            <a:r>
              <a:t>Fifth level</a:t>
            </a:r>
          </a:p>
        </p:txBody>
      </p:sp>
      <p:sp>
        <p:nvSpPr>
          <p:cNvPr id="4" name="Espaço Reservado para Data 3"/>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NTU/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FFA3-EDD4-0A09-9AE7-1B5CB1A96C4E}" type="datetime1">
              <a:t>05/12/2023</a:t>
            </a:fld>
          </a:p>
        </p:txBody>
      </p:sp>
      <p:sp>
        <p:nvSpPr>
          <p:cNvPr id="5" name="Espaço Reservado para Rodapé 4"/>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eHh/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6" name="Espaço Reservado para Número de Slide 5"/>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C92E-60D4-0A3F-9AE7-966A87A96CC3}" type="slidenum">
              <a:t>‹nº›</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noChangeArrowheads="1"/>
            <a:extLst>
              <a:ext uri="smNativeData">
                <pr:smNativeData xmlns:pr="smNativeData" xmlns="smNativeData" val="SMDATA_15_tu9wZR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pt-br"/>
            </a:pPr>
            <a:r>
              <a:t>Clique para editar o título Mestre</a:t>
            </a:r>
          </a:p>
        </p:txBody>
      </p:sp>
      <p:sp>
        <p:nvSpPr>
          <p:cNvPr id="3" name="Espaço Reservado para Texto Vertical 2"/>
          <p:cNvSpPr>
            <a:spLocks noGrp="1" noChangeArrowheads="1"/>
            <a:extLst>
              <a:ext uri="smNativeData">
                <pr:smNativeData xmlns:pr="smNativeData" xmlns="smNativeData" val="SMDATA_15_tu9wZR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pt-br"/>
            </a:pPr>
            <a:r>
              <a:t>Click to edit Master text styles</a:t>
            </a:r>
          </a:p>
          <a:p>
            <a:pPr lvl="1">
              <a:defRPr lang="pt-br"/>
            </a:pPr>
            <a:r>
              <a:t>Second level</a:t>
            </a:r>
          </a:p>
          <a:p>
            <a:pPr lvl="2">
              <a:defRPr lang="pt-br"/>
            </a:pPr>
            <a:r>
              <a:t>Third level</a:t>
            </a:r>
          </a:p>
          <a:p>
            <a:pPr lvl="3">
              <a:defRPr lang="pt-br"/>
            </a:pPr>
            <a:r>
              <a:t>Fourth level</a:t>
            </a:r>
          </a:p>
          <a:p>
            <a:pPr lvl="4">
              <a:defRPr lang="pt-br"/>
            </a:pPr>
            <a:r>
              <a:t>Fifth level</a:t>
            </a:r>
          </a:p>
        </p:txBody>
      </p:sp>
      <p:sp>
        <p:nvSpPr>
          <p:cNvPr id="4" name="Espaço Reservado para Data 3"/>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1dX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9DB8-F6D4-0A6B-9AE7-003ED3A96C55}" type="datetime1">
              <a:t>05/12/2023</a:t>
            </a:fld>
          </a:p>
        </p:txBody>
      </p:sp>
      <p:sp>
        <p:nvSpPr>
          <p:cNvPr id="5" name="Espaço Reservado para Rodapé 4"/>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NTU/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6" name="Espaço Reservado para Número de Slide 5"/>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ADDB-95D4-0A5B-9AE7-630EE3A96C36}" type="slidenum">
              <a:t>‹nº›</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ítulo e Conteúd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pt-br"/>
            </a:pPr>
            <a:r>
              <a:t>Clique para editar o título Mestre</a:t>
            </a:r>
          </a:p>
        </p:txBody>
      </p:sp>
      <p:sp>
        <p:nvSpPr>
          <p:cNvPr id="3" name="Espaço Reservado para Conteúdo 2"/>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pPr>
              <a:defRPr lang="pt-br"/>
            </a:pPr>
            <a:r>
              <a:t>Click to edit Master text styles</a:t>
            </a:r>
          </a:p>
          <a:p>
            <a:pPr lvl="1">
              <a:defRPr lang="pt-br"/>
            </a:pPr>
            <a:r>
              <a:t>Second level</a:t>
            </a:r>
          </a:p>
          <a:p>
            <a:pPr lvl="2">
              <a:defRPr lang="pt-br"/>
            </a:pPr>
            <a:r>
              <a:t>Third level</a:t>
            </a:r>
          </a:p>
          <a:p>
            <a:pPr lvl="3">
              <a:defRPr lang="pt-br"/>
            </a:pPr>
            <a:r>
              <a:t>Fourth level</a:t>
            </a:r>
          </a:p>
          <a:p>
            <a:pPr lvl="4">
              <a:defRPr lang="pt-br"/>
            </a:pPr>
            <a:r>
              <a:t>Fifth level</a:t>
            </a:r>
          </a:p>
        </p:txBody>
      </p:sp>
      <p:sp>
        <p:nvSpPr>
          <p:cNvPr id="4" name="Espaço Reservado para Data 3"/>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8C3E-70D4-0A7A-9AE7-862FC2A96CD3}" type="datetime1">
              <a:t/>
            </a:fld>
          </a:p>
        </p:txBody>
      </p:sp>
      <p:sp>
        <p:nvSpPr>
          <p:cNvPr id="5" name="Espaço Reservado para Rodapé 4"/>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6" name="Espaço Reservado para Número de Slide 5"/>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85EF-A1D4-0A73-9AE7-5726CBA96C02}"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Cabeçalho da Seçã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tu9w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pt-br" sz="6000" cap="none"/>
            </a:lvl1pPr>
            <a:lvl2pPr>
              <a:defRPr lang="pt-br"/>
            </a:lvl2pPr>
            <a:lvl3pPr>
              <a:defRPr lang="pt-br"/>
            </a:lvl3pPr>
            <a:lvl4pPr>
              <a:defRPr lang="pt-br"/>
            </a:lvl4pPr>
            <a:lvl5pPr>
              <a:defRPr lang="pt-br"/>
            </a:lvl5pPr>
            <a:lvl6pPr>
              <a:defRPr lang="pt-br"/>
            </a:lvl6pPr>
            <a:lvl7pPr>
              <a:defRPr lang="pt-br"/>
            </a:lvl7pPr>
            <a:lvl8pPr>
              <a:defRPr lang="pt-br"/>
            </a:lvl8pPr>
            <a:lvl9pPr>
              <a:defRPr lang="pt-br"/>
            </a:lvl9pPr>
          </a:lstStyle>
          <a:p>
            <a:pPr>
              <a:defRPr lang="pt-br"/>
            </a:pPr>
            <a:r>
              <a:t>Clique para editar o título Mestre</a:t>
            </a:r>
          </a:p>
        </p:txBody>
      </p:sp>
      <p:sp>
        <p:nvSpPr>
          <p:cNvPr id="3" name="Espaço Reservado para Texto 2"/>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lang="pt-br" sz="2400" cap="none">
                <a:solidFill>
                  <a:srgbClr val="8C8C8C"/>
                </a:solidFill>
              </a:defRPr>
            </a:lvl1pPr>
            <a:lvl2pPr marL="457200" indent="0">
              <a:buNone/>
              <a:defRPr lang="pt-br" sz="2000" cap="none">
                <a:solidFill>
                  <a:srgbClr val="8C8C8C"/>
                </a:solidFill>
              </a:defRPr>
            </a:lvl2pPr>
            <a:lvl3pPr marL="914400" indent="0">
              <a:buNone/>
              <a:defRPr lang="pt-br" sz="1800" cap="none">
                <a:solidFill>
                  <a:srgbClr val="8C8C8C"/>
                </a:solidFill>
              </a:defRPr>
            </a:lvl3pPr>
            <a:lvl4pPr marL="1371600" indent="0">
              <a:buNone/>
              <a:defRPr lang="pt-br" sz="1600" cap="none">
                <a:solidFill>
                  <a:srgbClr val="8C8C8C"/>
                </a:solidFill>
              </a:defRPr>
            </a:lvl4pPr>
            <a:lvl5pPr marL="1828800" indent="0">
              <a:buNone/>
              <a:defRPr lang="pt-br" sz="1600" cap="none">
                <a:solidFill>
                  <a:srgbClr val="8C8C8C"/>
                </a:solidFill>
              </a:defRPr>
            </a:lvl5pPr>
            <a:lvl6pPr marL="2286000" indent="0">
              <a:buNone/>
              <a:defRPr lang="pt-br" sz="1600" cap="none">
                <a:solidFill>
                  <a:srgbClr val="8C8C8C"/>
                </a:solidFill>
              </a:defRPr>
            </a:lvl6pPr>
            <a:lvl7pPr marL="2743200" indent="0">
              <a:buNone/>
              <a:defRPr lang="pt-br" sz="1600" cap="none">
                <a:solidFill>
                  <a:srgbClr val="8C8C8C"/>
                </a:solidFill>
              </a:defRPr>
            </a:lvl7pPr>
            <a:lvl8pPr marL="3200400" indent="0">
              <a:buNone/>
              <a:defRPr lang="pt-br" sz="1600" cap="none">
                <a:solidFill>
                  <a:srgbClr val="8C8C8C"/>
                </a:solidFill>
              </a:defRPr>
            </a:lvl8pPr>
            <a:lvl9pPr marL="3657600" indent="0">
              <a:buNone/>
              <a:defRPr lang="pt-br" sz="1600" cap="none">
                <a:solidFill>
                  <a:srgbClr val="8C8C8C"/>
                </a:solidFill>
              </a:defRPr>
            </a:lvl9pPr>
          </a:lstStyle>
          <a:p>
            <a:pPr>
              <a:defRPr lang="pt-br"/>
            </a:pPr>
            <a:r>
              <a:t>Click to edit Master text styles</a:t>
            </a:r>
          </a:p>
        </p:txBody>
      </p:sp>
      <p:sp>
        <p:nvSpPr>
          <p:cNvPr id="4" name="Espaço Reservado para Data 3"/>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D670-3ED4-0A20-9AE7-C87598A96C9D}" type="datetime1">
              <a:t>05/12/2023</a:t>
            </a:fld>
          </a:p>
        </p:txBody>
      </p:sp>
      <p:sp>
        <p:nvSpPr>
          <p:cNvPr id="5" name="Espaço Reservado para Rodapé 4"/>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6" name="Espaço Reservado para Número de Slide 5"/>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F15F-11D4-0A07-9AE7-E752BFA96CB2}" type="slidenum">
              <a:t>‹nº›</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Duas Partes de Conteúd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pt-br"/>
            </a:pPr>
            <a:r>
              <a:t>Clique para editar o título Mestre</a:t>
            </a:r>
          </a:p>
        </p:txBody>
      </p:sp>
      <p:sp>
        <p:nvSpPr>
          <p:cNvPr id="3" name="Espaço Reservado para Conteúdo 2"/>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pPr>
              <a:defRPr lang="pt-br"/>
            </a:pPr>
            <a:r>
              <a:t>Click to edit Master text styles</a:t>
            </a:r>
          </a:p>
          <a:p>
            <a:pPr lvl="1">
              <a:defRPr lang="pt-br"/>
            </a:pPr>
            <a:r>
              <a:t>Second level</a:t>
            </a:r>
          </a:p>
          <a:p>
            <a:pPr lvl="2">
              <a:defRPr lang="pt-br"/>
            </a:pPr>
            <a:r>
              <a:t>Third level</a:t>
            </a:r>
          </a:p>
          <a:p>
            <a:pPr lvl="3">
              <a:defRPr lang="pt-br"/>
            </a:pPr>
            <a:r>
              <a:t>Fourth level</a:t>
            </a:r>
          </a:p>
          <a:p>
            <a:pPr lvl="4">
              <a:defRPr lang="pt-br"/>
            </a:pPr>
            <a:r>
              <a:t>Fifth level</a:t>
            </a:r>
          </a:p>
        </p:txBody>
      </p:sp>
      <p:sp>
        <p:nvSpPr>
          <p:cNvPr id="4" name="Espaço Reservado para Conteúdo 3"/>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pPr>
              <a:defRPr lang="pt-br"/>
            </a:pPr>
            <a:r>
              <a:t>Click to edit Master text styles</a:t>
            </a:r>
          </a:p>
          <a:p>
            <a:pPr lvl="1">
              <a:defRPr lang="pt-br"/>
            </a:pPr>
            <a:r>
              <a:t>Second level</a:t>
            </a:r>
          </a:p>
          <a:p>
            <a:pPr lvl="2">
              <a:defRPr lang="pt-br"/>
            </a:pPr>
            <a:r>
              <a:t>Third level</a:t>
            </a:r>
          </a:p>
          <a:p>
            <a:pPr lvl="3">
              <a:defRPr lang="pt-br"/>
            </a:pPr>
            <a:r>
              <a:t>Fourth level</a:t>
            </a:r>
          </a:p>
          <a:p>
            <a:pPr lvl="4">
              <a:defRPr lang="pt-br"/>
            </a:pPr>
            <a:r>
              <a:t>Fifth level</a:t>
            </a:r>
          </a:p>
        </p:txBody>
      </p:sp>
      <p:sp>
        <p:nvSpPr>
          <p:cNvPr id="5" name="Espaço Reservado para Data 4"/>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87B0-FED4-0A71-9AE7-0824C9A96C5D}" type="datetime1">
              <a:t>05/12/2023</a:t>
            </a:fld>
          </a:p>
        </p:txBody>
      </p:sp>
      <p:sp>
        <p:nvSpPr>
          <p:cNvPr id="6" name="Espaço Reservado para Rodapé 5"/>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7" name="Espaço Reservado para Número de Slide 6"/>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8D72-3CD4-0A7B-9AE7-CA2EC3A96C9F}" type="slidenum">
              <a:t>‹nº›</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açã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pPr>
              <a:defRPr lang="pt-br"/>
            </a:pPr>
            <a:r>
              <a:t>Clique para editar o título Mestre</a:t>
            </a:r>
          </a:p>
        </p:txBody>
      </p:sp>
      <p:sp>
        <p:nvSpPr>
          <p:cNvPr id="3" name="Espaço Reservado para Texto 2"/>
          <p:cNvSpPr>
            <a:spLocks noGrp="1" noChangeArrowheads="1"/>
            <a:extLst>
              <a:ext uri="smNativeData">
                <pr:smNativeData xmlns:pr="smNativeData" xmlns="smNativeData" val="SMDATA_15_tu9w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pt-br" sz="2400" b="1" cap="none"/>
            </a:lvl1pPr>
            <a:lvl2pPr marL="457200" indent="0">
              <a:buNone/>
              <a:defRPr lang="pt-br" sz="2000" b="1" cap="none"/>
            </a:lvl2pPr>
            <a:lvl3pPr marL="914400" indent="0">
              <a:buNone/>
              <a:defRPr lang="pt-br" sz="1800" b="1" cap="none"/>
            </a:lvl3pPr>
            <a:lvl4pPr marL="1371600" indent="0">
              <a:buNone/>
              <a:defRPr lang="pt-br" sz="1600" b="1" cap="none"/>
            </a:lvl4pPr>
            <a:lvl5pPr marL="1828800" indent="0">
              <a:buNone/>
              <a:defRPr lang="pt-br" sz="1600" b="1" cap="none"/>
            </a:lvl5pPr>
            <a:lvl6pPr marL="2286000" indent="0">
              <a:buNone/>
              <a:defRPr lang="pt-br" sz="1600" b="1" cap="none"/>
            </a:lvl6pPr>
            <a:lvl7pPr marL="2743200" indent="0">
              <a:buNone/>
              <a:defRPr lang="pt-br" sz="1600" b="1" cap="none"/>
            </a:lvl7pPr>
            <a:lvl8pPr marL="3200400" indent="0">
              <a:buNone/>
              <a:defRPr lang="pt-br" sz="1600" b="1" cap="none"/>
            </a:lvl8pPr>
            <a:lvl9pPr marL="3657600" indent="0">
              <a:buNone/>
              <a:defRPr lang="pt-br" sz="1600" b="1" cap="none"/>
            </a:lvl9pPr>
          </a:lstStyle>
          <a:p>
            <a:pPr>
              <a:defRPr lang="pt-br"/>
            </a:pPr>
            <a:r>
              <a:t>Click to edit Master text styles</a:t>
            </a:r>
          </a:p>
        </p:txBody>
      </p:sp>
      <p:sp>
        <p:nvSpPr>
          <p:cNvPr id="4" name="Espaço Reservado para Conteúdo 3"/>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pPr>
              <a:defRPr lang="pt-br"/>
            </a:pPr>
            <a:r>
              <a:t>Click to edit Master text styles</a:t>
            </a:r>
          </a:p>
          <a:p>
            <a:pPr lvl="1">
              <a:defRPr lang="pt-br"/>
            </a:pPr>
            <a:r>
              <a:t>Second level</a:t>
            </a:r>
          </a:p>
          <a:p>
            <a:pPr lvl="2">
              <a:defRPr lang="pt-br"/>
            </a:pPr>
            <a:r>
              <a:t>Third level</a:t>
            </a:r>
          </a:p>
          <a:p>
            <a:pPr lvl="3">
              <a:defRPr lang="pt-br"/>
            </a:pPr>
            <a:r>
              <a:t>Fourth level</a:t>
            </a:r>
          </a:p>
          <a:p>
            <a:pPr lvl="4">
              <a:defRPr lang="pt-br"/>
            </a:pPr>
            <a:r>
              <a:t>Fifth level</a:t>
            </a:r>
          </a:p>
        </p:txBody>
      </p:sp>
      <p:sp>
        <p:nvSpPr>
          <p:cNvPr id="5" name="Espaço Reservado para Texto 4"/>
          <p:cNvSpPr>
            <a:spLocks noGrp="1" noChangeArrowheads="1"/>
            <a:extLst>
              <a:ext uri="smNativeData">
                <pr:smNativeData xmlns:pr="smNativeData" xmlns="smNativeData" val="SMDATA_15_tu9w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pt-br" sz="2400" b="1" cap="none"/>
            </a:lvl1pPr>
            <a:lvl2pPr marL="457200" indent="0">
              <a:buNone/>
              <a:defRPr lang="pt-br" sz="2000" b="1" cap="none"/>
            </a:lvl2pPr>
            <a:lvl3pPr marL="914400" indent="0">
              <a:buNone/>
              <a:defRPr lang="pt-br" sz="1800" b="1" cap="none"/>
            </a:lvl3pPr>
            <a:lvl4pPr marL="1371600" indent="0">
              <a:buNone/>
              <a:defRPr lang="pt-br" sz="1600" b="1" cap="none"/>
            </a:lvl4pPr>
            <a:lvl5pPr marL="1828800" indent="0">
              <a:buNone/>
              <a:defRPr lang="pt-br" sz="1600" b="1" cap="none"/>
            </a:lvl5pPr>
            <a:lvl6pPr marL="2286000" indent="0">
              <a:buNone/>
              <a:defRPr lang="pt-br" sz="1600" b="1" cap="none"/>
            </a:lvl6pPr>
            <a:lvl7pPr marL="2743200" indent="0">
              <a:buNone/>
              <a:defRPr lang="pt-br" sz="1600" b="1" cap="none"/>
            </a:lvl7pPr>
            <a:lvl8pPr marL="3200400" indent="0">
              <a:buNone/>
              <a:defRPr lang="pt-br" sz="1600" b="1" cap="none"/>
            </a:lvl8pPr>
            <a:lvl9pPr marL="3657600" indent="0">
              <a:buNone/>
              <a:defRPr lang="pt-br" sz="1600" b="1" cap="none"/>
            </a:lvl9pPr>
          </a:lstStyle>
          <a:p>
            <a:pPr>
              <a:defRPr lang="pt-br"/>
            </a:pPr>
            <a:r>
              <a:t>Click to edit Master text styles</a:t>
            </a:r>
          </a:p>
        </p:txBody>
      </p:sp>
      <p:sp>
        <p:nvSpPr>
          <p:cNvPr id="6" name="Espaço Reservado para Conteúdo 5"/>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pPr>
              <a:defRPr lang="pt-br"/>
            </a:pPr>
            <a:r>
              <a:t>Click to edit Master text styles</a:t>
            </a:r>
          </a:p>
          <a:p>
            <a:pPr lvl="1">
              <a:defRPr lang="pt-br"/>
            </a:pPr>
            <a:r>
              <a:t>Second level</a:t>
            </a:r>
          </a:p>
          <a:p>
            <a:pPr lvl="2">
              <a:defRPr lang="pt-br"/>
            </a:pPr>
            <a:r>
              <a:t>Third level</a:t>
            </a:r>
          </a:p>
          <a:p>
            <a:pPr lvl="3">
              <a:defRPr lang="pt-br"/>
            </a:pPr>
            <a:r>
              <a:t>Fourth level</a:t>
            </a:r>
          </a:p>
          <a:p>
            <a:pPr lvl="4">
              <a:defRPr lang="pt-br"/>
            </a:pPr>
            <a:r>
              <a:t>Fifth level</a:t>
            </a:r>
          </a:p>
        </p:txBody>
      </p:sp>
      <p:sp>
        <p:nvSpPr>
          <p:cNvPr id="7" name="Espaço Reservado para Data 6"/>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NQS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E7DD-93D4-0A11-9AE7-6544A9A96C30}" type="datetime1">
              <a:t>05/12/2023</a:t>
            </a:fld>
          </a:p>
        </p:txBody>
      </p:sp>
      <p:sp>
        <p:nvSpPr>
          <p:cNvPr id="8" name="Espaço Reservado para Rodapé 7"/>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9" name="Espaço Reservado para Número de Slide 8"/>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CC1B-55D4-0A3A-9AE7-A36F82A96CF6}" type="slidenum">
              <a:t>‹nº›</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Somente Títul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pt-br"/>
            </a:pPr>
            <a:r>
              <a:t>Clique para editar o título Mestre</a:t>
            </a:r>
          </a:p>
        </p:txBody>
      </p:sp>
      <p:sp>
        <p:nvSpPr>
          <p:cNvPr id="3" name="Espaço Reservado para Data 2"/>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CD35-7BD4-0A3B-9AE7-8D6E83A96CD8}" type="datetime1">
              <a:t>05/12/2023</a:t>
            </a:fld>
          </a:p>
        </p:txBody>
      </p:sp>
      <p:sp>
        <p:nvSpPr>
          <p:cNvPr id="4" name="Espaço Reservado para Rodapé 3"/>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5" name="Espaço Reservado para Número de Slide 4"/>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F37B-35D4-0A05-9AE7-C350BDA96C96}" type="slidenum">
              <a:t>‹nº›</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Em Branco">
    <p:spTree>
      <p:nvGrpSpPr>
        <p:cNvPr id="1" name=""/>
        <p:cNvGrpSpPr/>
        <p:nvPr/>
      </p:nvGrpSpPr>
      <p:grpSpPr>
        <a:xfrm>
          <a:off x="0" y="0"/>
          <a:ext cx="0" cy="0"/>
          <a:chOff x="0" y="0"/>
          <a:chExt cx="0" cy="0"/>
        </a:xfrm>
      </p:grpSpPr>
      <p:sp>
        <p:nvSpPr>
          <p:cNvPr id="2" name="Espaço Reservado para Data 1"/>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CAB8-F6D4-0A3C-9AE7-006984A96C55}" type="datetime1">
              <a:t>05/12/2023</a:t>
            </a:fld>
          </a:p>
        </p:txBody>
      </p:sp>
      <p:sp>
        <p:nvSpPr>
          <p:cNvPr id="3" name="Espaço Reservado para Rodapé 2"/>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4" name="Espaço Reservado para Número de Slide 3"/>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8E43-0DD4-0A78-9AE7-FB2DC0A96CAE}" type="slidenum">
              <a:t>‹nº›</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údo com Legenda">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tu9w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pt-br" sz="3200" cap="none"/>
            </a:lvl1pPr>
            <a:lvl2pPr>
              <a:defRPr lang="pt-br"/>
            </a:lvl2pPr>
            <a:lvl3pPr>
              <a:defRPr lang="pt-br"/>
            </a:lvl3pPr>
            <a:lvl4pPr>
              <a:defRPr lang="pt-br"/>
            </a:lvl4pPr>
            <a:lvl5pPr>
              <a:defRPr lang="pt-br"/>
            </a:lvl5pPr>
            <a:lvl6pPr>
              <a:defRPr lang="pt-br"/>
            </a:lvl6pPr>
            <a:lvl7pPr>
              <a:defRPr lang="pt-br"/>
            </a:lvl7pPr>
            <a:lvl8pPr>
              <a:defRPr lang="pt-br"/>
            </a:lvl8pPr>
            <a:lvl9pPr>
              <a:defRPr lang="pt-br"/>
            </a:lvl9pPr>
          </a:lstStyle>
          <a:p>
            <a:pPr>
              <a:defRPr lang="pt-br"/>
            </a:pPr>
            <a:r>
              <a:t>Clique para editar o título Mestre</a:t>
            </a:r>
          </a:p>
        </p:txBody>
      </p:sp>
      <p:sp>
        <p:nvSpPr>
          <p:cNvPr id="3" name="Espaço Reservado para Conteúdo 2"/>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lang="pt-br" sz="3200" cap="none"/>
            </a:lvl1pPr>
            <a:lvl2pPr>
              <a:defRPr lang="pt-br" sz="2800" cap="none"/>
            </a:lvl2pPr>
            <a:lvl3pPr>
              <a:defRPr lang="pt-br" sz="2400" cap="none"/>
            </a:lvl3pPr>
            <a:lvl4pPr>
              <a:defRPr lang="pt-br" sz="2000" cap="none"/>
            </a:lvl4pPr>
            <a:lvl5pPr>
              <a:defRPr lang="pt-br" sz="2000" cap="none"/>
            </a:lvl5pPr>
            <a:lvl6pPr>
              <a:defRPr lang="pt-br" sz="2000" cap="none"/>
            </a:lvl6pPr>
            <a:lvl7pPr>
              <a:defRPr lang="pt-br" sz="2000" cap="none"/>
            </a:lvl7pPr>
            <a:lvl8pPr>
              <a:defRPr lang="pt-br" sz="2000" cap="none"/>
            </a:lvl8pPr>
            <a:lvl9pPr>
              <a:defRPr lang="pt-br" sz="2000" cap="none"/>
            </a:lvl9pPr>
          </a:lstStyle>
          <a:p>
            <a:pPr>
              <a:defRPr lang="pt-br"/>
            </a:pPr>
            <a:r>
              <a:t>Click to edit Master text styles</a:t>
            </a:r>
          </a:p>
          <a:p>
            <a:pPr lvl="1">
              <a:defRPr lang="pt-br"/>
            </a:pPr>
            <a:r>
              <a:t>Second level</a:t>
            </a:r>
          </a:p>
          <a:p>
            <a:pPr lvl="2">
              <a:defRPr lang="pt-br"/>
            </a:pPr>
            <a:r>
              <a:t>Third level</a:t>
            </a:r>
          </a:p>
          <a:p>
            <a:pPr lvl="3">
              <a:defRPr lang="pt-br"/>
            </a:pPr>
            <a:r>
              <a:t>Fourth level</a:t>
            </a:r>
          </a:p>
          <a:p>
            <a:pPr lvl="4">
              <a:defRPr lang="pt-br"/>
            </a:pPr>
            <a:r>
              <a:t>Fifth level</a:t>
            </a:r>
          </a:p>
        </p:txBody>
      </p:sp>
      <p:sp>
        <p:nvSpPr>
          <p:cNvPr id="4" name="Espaço Reservado para Texto 3"/>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pt-br" sz="1600" cap="none"/>
            </a:lvl1pPr>
            <a:lvl2pPr marL="457200" indent="0">
              <a:buNone/>
              <a:defRPr lang="pt-br" sz="1400" cap="none"/>
            </a:lvl2pPr>
            <a:lvl3pPr marL="914400" indent="0">
              <a:buNone/>
              <a:defRPr lang="pt-br" sz="1200" cap="none"/>
            </a:lvl3pPr>
            <a:lvl4pPr marL="1371600" indent="0">
              <a:buNone/>
              <a:defRPr lang="pt-br" sz="1000" cap="none"/>
            </a:lvl4pPr>
            <a:lvl5pPr marL="1828800" indent="0">
              <a:buNone/>
              <a:defRPr lang="pt-br" sz="1000" cap="none"/>
            </a:lvl5pPr>
            <a:lvl6pPr marL="2286000" indent="0">
              <a:buNone/>
              <a:defRPr lang="pt-br" sz="1000" cap="none"/>
            </a:lvl6pPr>
            <a:lvl7pPr marL="2743200" indent="0">
              <a:buNone/>
              <a:defRPr lang="pt-br" sz="1000" cap="none"/>
            </a:lvl7pPr>
            <a:lvl8pPr marL="3200400" indent="0">
              <a:buNone/>
              <a:defRPr lang="pt-br" sz="1000" cap="none"/>
            </a:lvl8pPr>
            <a:lvl9pPr marL="3657600" indent="0">
              <a:buNone/>
              <a:defRPr lang="pt-br" sz="1000" cap="none"/>
            </a:lvl9pPr>
          </a:lstStyle>
          <a:p>
            <a:pPr>
              <a:defRPr lang="pt-br"/>
            </a:pPr>
            <a:r>
              <a:t>Click to edit Master text styles</a:t>
            </a:r>
          </a:p>
        </p:txBody>
      </p:sp>
      <p:sp>
        <p:nvSpPr>
          <p:cNvPr id="5" name="Espaço Reservado para Data 4"/>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906E-20D4-0A66-9AE7-D633DEA96C83}" type="datetime1">
              <a:t>05/12/2023</a:t>
            </a:fld>
          </a:p>
        </p:txBody>
      </p:sp>
      <p:sp>
        <p:nvSpPr>
          <p:cNvPr id="6" name="Espaço Reservado para Rodapé 5"/>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7" name="Espaço Reservado para Número de Slide 6"/>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AE97-D9D4-0A58-9AE7-2F0DE0A96C7A}" type="slidenum">
              <a:t>‹nº›</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Imagem com Legenda">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tu9w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NTU/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pt-br" sz="3200" cap="none"/>
            </a:lvl1pPr>
            <a:lvl2pPr>
              <a:defRPr lang="pt-br"/>
            </a:lvl2pPr>
            <a:lvl3pPr>
              <a:defRPr lang="pt-br"/>
            </a:lvl3pPr>
            <a:lvl4pPr>
              <a:defRPr lang="pt-br"/>
            </a:lvl4pPr>
            <a:lvl5pPr>
              <a:defRPr lang="pt-br"/>
            </a:lvl5pPr>
            <a:lvl6pPr>
              <a:defRPr lang="pt-br"/>
            </a:lvl6pPr>
            <a:lvl7pPr>
              <a:defRPr lang="pt-br"/>
            </a:lvl7pPr>
            <a:lvl8pPr>
              <a:defRPr lang="pt-br"/>
            </a:lvl8pPr>
            <a:lvl9pPr>
              <a:defRPr lang="pt-br"/>
            </a:lvl9pPr>
          </a:lstStyle>
          <a:p>
            <a:pPr>
              <a:defRPr lang="pt-br"/>
            </a:pPr>
            <a:r>
              <a:t>Clique para editar o título Mestre</a:t>
            </a:r>
          </a:p>
        </p:txBody>
      </p:sp>
      <p:sp>
        <p:nvSpPr>
          <p:cNvPr id="3" name="Espaço Reservado para Imagem 2"/>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1dX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lang="pt-br" sz="3200" cap="none"/>
            </a:lvl1pPr>
            <a:lvl2pPr marL="457200" indent="0">
              <a:buNone/>
              <a:defRPr lang="pt-br" sz="2800" cap="none"/>
            </a:lvl2pPr>
            <a:lvl3pPr marL="914400" indent="0">
              <a:buNone/>
              <a:defRPr lang="pt-br" sz="2400" cap="none"/>
            </a:lvl3pPr>
            <a:lvl4pPr marL="1371600" indent="0">
              <a:buNone/>
              <a:defRPr lang="pt-br" sz="2000" cap="none"/>
            </a:lvl4pPr>
            <a:lvl5pPr marL="1828800" indent="0">
              <a:buNone/>
              <a:defRPr lang="pt-br" sz="2000" cap="none"/>
            </a:lvl5pPr>
            <a:lvl6pPr marL="2286000" indent="0">
              <a:buNone/>
              <a:defRPr lang="pt-br" sz="2000" cap="none"/>
            </a:lvl6pPr>
            <a:lvl7pPr marL="2743200" indent="0">
              <a:buNone/>
              <a:defRPr lang="pt-br" sz="2000" cap="none"/>
            </a:lvl7pPr>
            <a:lvl8pPr marL="3200400" indent="0">
              <a:buNone/>
              <a:defRPr lang="pt-br" sz="2000" cap="none"/>
            </a:lvl8pPr>
            <a:lvl9pPr marL="3657600" indent="0">
              <a:buNone/>
              <a:defRPr lang="pt-br" sz="2000" cap="none"/>
            </a:lvl9pPr>
          </a:lstStyle>
          <a:p>
            <a:pPr>
              <a:defRPr lang="pt-br"/>
            </a:pPr>
          </a:p>
        </p:txBody>
      </p:sp>
      <p:sp>
        <p:nvSpPr>
          <p:cNvPr id="4" name="Espaço Reservado para Texto 3"/>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1dX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pt-br" sz="1600" cap="none"/>
            </a:lvl1pPr>
            <a:lvl2pPr marL="457200" indent="0">
              <a:buNone/>
              <a:defRPr lang="pt-br" sz="1400" cap="none"/>
            </a:lvl2pPr>
            <a:lvl3pPr marL="914400" indent="0">
              <a:buNone/>
              <a:defRPr lang="pt-br" sz="1200" cap="none"/>
            </a:lvl3pPr>
            <a:lvl4pPr marL="1371600" indent="0">
              <a:buNone/>
              <a:defRPr lang="pt-br" sz="1000" cap="none"/>
            </a:lvl4pPr>
            <a:lvl5pPr marL="1828800" indent="0">
              <a:buNone/>
              <a:defRPr lang="pt-br" sz="1000" cap="none"/>
            </a:lvl5pPr>
            <a:lvl6pPr marL="2286000" indent="0">
              <a:buNone/>
              <a:defRPr lang="pt-br" sz="1000" cap="none"/>
            </a:lvl6pPr>
            <a:lvl7pPr marL="2743200" indent="0">
              <a:buNone/>
              <a:defRPr lang="pt-br" sz="1000" cap="none"/>
            </a:lvl7pPr>
            <a:lvl8pPr marL="3200400" indent="0">
              <a:buNone/>
              <a:defRPr lang="pt-br" sz="1000" cap="none"/>
            </a:lvl8pPr>
            <a:lvl9pPr marL="3657600" indent="0">
              <a:buNone/>
              <a:defRPr lang="pt-br" sz="1000" cap="none"/>
            </a:lvl9pPr>
          </a:lstStyle>
          <a:p>
            <a:pPr>
              <a:defRPr lang="pt-br"/>
            </a:pPr>
            <a:r>
              <a:t>Click to edit Master text styles</a:t>
            </a:r>
          </a:p>
        </p:txBody>
      </p:sp>
      <p:sp>
        <p:nvSpPr>
          <p:cNvPr id="5" name="Espaço Reservado para Data 4"/>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NTU/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pt-br"/>
            </a:pPr>
            <a:fld id="{395FBAB0-FED4-0A4C-9AE7-0819F4A96C5D}" type="datetime1">
              <a:t>05/12/2023</a:t>
            </a:fld>
          </a:p>
        </p:txBody>
      </p:sp>
      <p:sp>
        <p:nvSpPr>
          <p:cNvPr id="6" name="Espaço Reservado para Rodapé 5"/>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NTU/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pt-br"/>
            </a:pPr>
          </a:p>
        </p:txBody>
      </p:sp>
      <p:sp>
        <p:nvSpPr>
          <p:cNvPr id="7" name="Espaço Reservado para Número de Slide 6"/>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NTU/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pt-br"/>
            </a:pPr>
            <a:fld id="{395FF45B-15D4-0A02-9AE7-E357BAA96CB6}" type="slidenum">
              <a:t>‹nº›</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pt-br"/>
            </a:pPr>
            <a:r>
              <a:t>Clique para editar o título Mestre</a:t>
            </a:r>
          </a:p>
        </p:txBody>
      </p:sp>
      <p:sp>
        <p:nvSpPr>
          <p:cNvPr id="3" name="Espaço Reservado para Texto 2"/>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pt-br"/>
            </a:pPr>
            <a:r>
              <a:t>Click to edit Master text styles</a:t>
            </a:r>
          </a:p>
          <a:p>
            <a:pPr lvl="1">
              <a:defRPr lang="pt-br"/>
            </a:pPr>
            <a:r>
              <a:t>Second level</a:t>
            </a:r>
          </a:p>
          <a:p>
            <a:pPr lvl="2">
              <a:defRPr lang="pt-br"/>
            </a:pPr>
            <a:r>
              <a:t>Third level</a:t>
            </a:r>
          </a:p>
          <a:p>
            <a:pPr lvl="3">
              <a:defRPr lang="pt-br"/>
            </a:pPr>
            <a:r>
              <a:t>Fourth level</a:t>
            </a:r>
          </a:p>
          <a:p>
            <a:pPr lvl="4">
              <a:defRPr lang="pt-br"/>
            </a:pPr>
            <a:r>
              <a:t>Fifth level</a:t>
            </a:r>
          </a:p>
        </p:txBody>
      </p:sp>
      <p:sp>
        <p:nvSpPr>
          <p:cNvPr id="4" name="Espaço Reservado para Data 3"/>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pt-br" sz="1200" cap="none">
                <a:solidFill>
                  <a:srgbClr val="8C8C8C"/>
                </a:solidFill>
              </a:defRPr>
            </a:lvl1pPr>
            <a:lvl2pPr>
              <a:defRPr lang="pt-br"/>
            </a:lvl2pPr>
            <a:lvl3pPr>
              <a:defRPr lang="pt-br"/>
            </a:lvl3pPr>
            <a:lvl4pPr>
              <a:defRPr lang="pt-br"/>
            </a:lvl4pPr>
            <a:lvl5pPr>
              <a:defRPr lang="pt-br"/>
            </a:lvl5pPr>
            <a:lvl6pPr>
              <a:defRPr lang="pt-br"/>
            </a:lvl6pPr>
            <a:lvl7pPr>
              <a:defRPr lang="pt-br"/>
            </a:lvl7pPr>
            <a:lvl8pPr>
              <a:defRPr lang="pt-br"/>
            </a:lvl8pPr>
            <a:lvl9pPr>
              <a:defRPr lang="pt-br"/>
            </a:lvl9pPr>
          </a:lstStyle>
          <a:p>
            <a:pPr>
              <a:defRPr lang="pt-br"/>
            </a:pPr>
            <a:fld id="{395FCB45-0BD4-0A3D-9AE7-FD6885A96CA8}" type="datetime1">
              <a:t/>
            </a:fld>
          </a:p>
        </p:txBody>
      </p:sp>
      <p:sp>
        <p:nvSpPr>
          <p:cNvPr id="5" name="Espaço Reservado para Rodapé 4"/>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pt-br" sz="1200" cap="none">
                <a:solidFill>
                  <a:srgbClr val="8C8C8C"/>
                </a:solidFill>
              </a:defRPr>
            </a:lvl1pPr>
            <a:lvl2pPr>
              <a:defRPr lang="pt-br"/>
            </a:lvl2pPr>
            <a:lvl3pPr>
              <a:defRPr lang="pt-br"/>
            </a:lvl3pPr>
            <a:lvl4pPr>
              <a:defRPr lang="pt-br"/>
            </a:lvl4pPr>
            <a:lvl5pPr>
              <a:defRPr lang="pt-br"/>
            </a:lvl5pPr>
            <a:lvl6pPr>
              <a:defRPr lang="pt-br"/>
            </a:lvl6pPr>
            <a:lvl7pPr>
              <a:defRPr lang="pt-br"/>
            </a:lvl7pPr>
            <a:lvl8pPr>
              <a:defRPr lang="pt-br"/>
            </a:lvl8pPr>
            <a:lvl9pPr>
              <a:defRPr lang="pt-br"/>
            </a:lvl9pPr>
          </a:lstStyle>
          <a:p>
            <a:pPr>
              <a:defRPr lang="pt-br"/>
            </a:pPr>
          </a:p>
        </p:txBody>
      </p:sp>
      <p:sp>
        <p:nvSpPr>
          <p:cNvPr id="6" name="Espaço Reservado para Número de Slide 5"/>
          <p:cNvSpPr>
            <a:spLocks noGrp="1" noChangeArrowheads="1"/>
            <a:extLst>
              <a:ext uri="smNativeData">
                <pr:smNativeData xmlns:pr="smNativeData" xmlns="smNativeData" val="SMDATA_15_tu9w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pt-br" sz="1200" cap="none">
                <a:solidFill>
                  <a:srgbClr val="8C8C8C"/>
                </a:solidFill>
              </a:defRPr>
            </a:lvl1pPr>
            <a:lvl2pPr>
              <a:defRPr lang="pt-br"/>
            </a:lvl2pPr>
            <a:lvl3pPr>
              <a:defRPr lang="pt-br"/>
            </a:lvl3pPr>
            <a:lvl4pPr>
              <a:defRPr lang="pt-br"/>
            </a:lvl4pPr>
            <a:lvl5pPr>
              <a:defRPr lang="pt-br"/>
            </a:lvl5pPr>
            <a:lvl6pPr>
              <a:defRPr lang="pt-br"/>
            </a:lvl6pPr>
            <a:lvl7pPr>
              <a:defRPr lang="pt-br"/>
            </a:lvl7pPr>
            <a:lvl8pPr>
              <a:defRPr lang="pt-br"/>
            </a:lvl8pPr>
            <a:lvl9pPr>
              <a:defRPr lang="pt-br"/>
            </a:lvl9pPr>
          </a:lstStyle>
          <a:p>
            <a:pPr>
              <a:defRPr lang="pt-br"/>
            </a:pPr>
            <a:fld id="{395FC13C-72D4-0A37-9AE7-84628FA96CD1}"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tângul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jRMAAMUDAABRNAAAhRMAAAAgAAAmAAAACAAAAP//////////"/>
              </a:ext>
            </a:extLst>
          </p:cNvSpPr>
          <p:nvPr/>
        </p:nvSpPr>
        <p:spPr>
          <a:xfrm>
            <a:off x="3178175" y="612775"/>
            <a:ext cx="5326380" cy="2560320"/>
          </a:xfrm>
          <a:prstGeom prst="rect">
            <a:avLst/>
          </a:prstGeom>
          <a:noFill/>
          <a:ln>
            <a:noFill/>
          </a:ln>
          <a:effectLst/>
        </p:spPr>
        <p:txBody>
          <a:bodyPr vert="horz" wrap="square" lIns="91440" tIns="45720" rIns="91440" bIns="45720" numCol="1" spcCol="215900" anchor="t"/>
          <a:lstStyle/>
          <a:p>
            <a:pPr algn="ctr">
              <a:defRPr lang="pt-br" cap="none">
                <a:solidFill>
                  <a:srgbClr val="000000"/>
                </a:solidFill>
              </a:defRPr>
            </a:pPr>
            <a:r>
              <a:rPr lang="pt-br" sz="5400" b="1" cap="none"/>
              <a:t>Projeto </a:t>
            </a:r>
            <a:endParaRPr lang="pt-br" sz="5400" b="1" cap="none"/>
          </a:p>
          <a:p>
            <a:pPr algn="ctr">
              <a:defRPr lang="pt-br" cap="none">
                <a:solidFill>
                  <a:srgbClr val="000000"/>
                </a:solidFill>
              </a:defRPr>
            </a:pPr>
            <a:r>
              <a:rPr lang="pt-br" sz="5400" b="1" cap="none"/>
              <a:t>De</a:t>
            </a:r>
            <a:endParaRPr lang="pt-br" sz="5400" b="1" cap="none"/>
          </a:p>
          <a:p>
            <a:pPr algn="ctr">
              <a:defRPr lang="pt-br" cap="none">
                <a:solidFill>
                  <a:srgbClr val="000000"/>
                </a:solidFill>
              </a:defRPr>
            </a:pPr>
            <a:r>
              <a:rPr lang="pt-br" sz="5400" b="1" cap="none"/>
              <a:t>Linguagem C</a:t>
            </a:r>
            <a:endParaRPr lang="pt-br" sz="5400" b="1" cap="none"/>
          </a:p>
        </p:txBody>
      </p:sp>
      <p:sp>
        <p:nvSpPr>
          <p:cNvPr id="3" name="Retângul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1dX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qQYAAM4aAABhRAAAlh8AAAAgAAAmAAAACAAAAP//////////"/>
              </a:ext>
            </a:extLst>
          </p:cNvSpPr>
          <p:nvPr/>
        </p:nvSpPr>
        <p:spPr>
          <a:xfrm>
            <a:off x="1082675" y="4357370"/>
            <a:ext cx="10033000" cy="777240"/>
          </a:xfrm>
          <a:prstGeom prst="rect">
            <a:avLst/>
          </a:prstGeom>
          <a:noFill/>
          <a:ln>
            <a:noFill/>
          </a:ln>
          <a:effectLst/>
        </p:spPr>
        <p:txBody>
          <a:bodyPr vert="horz" wrap="none" lIns="91440" tIns="45720" rIns="91440" bIns="45720" numCol="1" spcCol="215900" anchor="t"/>
          <a:lstStyle/>
          <a:p>
            <a:pPr algn="ctr">
              <a:defRPr lang="pt-br"/>
            </a:pPr>
            <a:r>
              <a:rPr lang="pt-br" sz="4500" b="1" cap="none" spc="10"/>
              <a:t>Sistema de gerenciamento de  Biblioteca</a:t>
            </a:r>
            <a:endParaRPr lang="pt-br" sz="4500" b="1" cap="none" spc="10"/>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3v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FQgAACQNAACKHwAADB0AABAgAAAmAAAACAAAAP//////////"/>
              </a:ext>
            </a:extLst>
          </p:cNvSpPr>
          <p:nvPr/>
        </p:nvSpPr>
        <p:spPr>
          <a:xfrm>
            <a:off x="1313815" y="2136140"/>
            <a:ext cx="3813175" cy="2585720"/>
          </a:xfrm>
          <a:prstGeom prst="rect">
            <a:avLst/>
          </a:prstGeom>
          <a:noFill/>
          <a:ln>
            <a:noFill/>
          </a:ln>
          <a:effectLst/>
        </p:spPr>
        <p:txBody>
          <a:bodyPr vert="horz" wrap="none" lIns="91440" tIns="45720" rIns="91440" bIns="45720" numCol="1" spcCol="215900" anchor="t"/>
          <a:lstStyle/>
          <a:p>
            <a:pPr>
              <a:defRPr lang="pt-br"/>
            </a:pPr>
            <a:r>
              <a:t>int validarCPF(char *cpf) {</a:t>
            </a:r>
          </a:p>
          <a:p>
            <a:pPr>
              <a:defRPr lang="pt-br"/>
            </a:pPr>
            <a:r>
              <a:t>    int i;</a:t>
            </a:r>
          </a:p>
          <a:p>
            <a:pPr>
              <a:defRPr lang="pt-br"/>
            </a:pPr>
            <a:r>
              <a:t>    for (i = 0; i &lt; 12; i++) {</a:t>
            </a:r>
          </a:p>
          <a:p>
            <a:pPr>
              <a:defRPr lang="pt-br"/>
            </a:pPr>
            <a:r>
              <a:t>        if (!isdigit(cpf[i]) &amp;&amp; cpf[i] != '\0') {</a:t>
            </a:r>
          </a:p>
          <a:p>
            <a:pPr>
              <a:defRPr lang="pt-br"/>
            </a:pPr>
            <a:r>
              <a:t>            return 0;</a:t>
            </a:r>
          </a:p>
          <a:p>
            <a:pPr>
              <a:defRPr lang="pt-br"/>
            </a:pPr>
            <a:r>
              <a:t>        }</a:t>
            </a:r>
          </a:p>
          <a:p>
            <a:pPr>
              <a:defRPr lang="pt-br"/>
            </a:pPr>
            <a:r>
              <a:t>    }</a:t>
            </a:r>
          </a:p>
          <a:p>
            <a:pPr>
              <a:defRPr lang="pt-br"/>
            </a:pPr>
            <a:r>
              <a:t>    return 1;</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doSU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SCYAACQNAACfPwAAVxsAABAgAAAmAAAACAAAAP//////////"/>
              </a:ext>
            </a:extLst>
          </p:cNvSpPr>
          <p:nvPr/>
        </p:nvSpPr>
        <p:spPr>
          <a:xfrm>
            <a:off x="6223000" y="2136140"/>
            <a:ext cx="4119245" cy="230822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é uma validação simples que verifica com o ‘isdigit’ da biblioteca ‘&lt;ctype.h&gt;’ se todos os 11 primeiros caracteres da string representam dígitos numéricos (0-9). Se um caractere que não é dígito e não foi o caractere nulo de terminação for inserido a função então retorna 0 e vai mostrar como CPF inválido.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brvn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DpMwAA+ioAABAgAAAmAAAACAAAAP//////////"/>
              </a:ext>
            </a:extLst>
          </p:cNvSpPr>
          <p:nvPr/>
        </p:nvSpPr>
        <p:spPr>
          <a:xfrm>
            <a:off x="0" y="0"/>
            <a:ext cx="8438515" cy="6986270"/>
          </a:xfrm>
          <a:prstGeom prst="rect">
            <a:avLst/>
          </a:prstGeom>
          <a:noFill/>
          <a:ln>
            <a:noFill/>
          </a:ln>
          <a:effectLst/>
        </p:spPr>
        <p:txBody>
          <a:bodyPr vert="horz" wrap="none" lIns="91440" tIns="45720" rIns="91440" bIns="45720" numCol="1" spcCol="215900" anchor="t"/>
          <a:lstStyle/>
          <a:p>
            <a:pPr>
              <a:defRPr lang="pt-br"/>
            </a:pPr>
            <a:r>
              <a:rPr lang="pt-br" sz="1400" cap="none"/>
              <a:t>void incluirUsuario(User *usuarios, int *indUser) {</a:t>
            </a:r>
            <a:endParaRPr lang="pt-br" sz="1400" cap="none"/>
          </a:p>
          <a:p>
            <a:pPr>
              <a:defRPr lang="pt-br"/>
            </a:pPr>
            <a:r>
              <a:rPr lang="pt-br" sz="1400" cap="none"/>
              <a:t>    printf("====================== Incluindo Usuário ======================\n");</a:t>
            </a:r>
            <a:endParaRPr lang="pt-br" sz="1400" cap="none"/>
          </a:p>
          <a:p>
            <a:pPr>
              <a:defRPr lang="pt-br"/>
            </a:pPr>
            <a:r>
              <a:rPr lang="pt-br" sz="1400" cap="none"/>
              <a:t>    char cpf[12];</a:t>
            </a:r>
            <a:endParaRPr lang="pt-br" sz="1400" cap="none"/>
          </a:p>
          <a:p>
            <a:pPr>
              <a:defRPr lang="pt-br"/>
            </a:pPr>
            <a:r>
              <a:rPr lang="pt-br" sz="1400" cap="none"/>
              <a:t>    int x = 1;</a:t>
            </a:r>
            <a:endParaRPr lang="pt-br" sz="1400" cap="none"/>
          </a:p>
          <a:p>
            <a:pPr>
              <a:defRPr lang="pt-br"/>
            </a:pPr>
            <a:r>
              <a:rPr lang="pt-br" sz="1400" cap="none"/>
              <a:t>    while (x != 0) {</a:t>
            </a:r>
            <a:endParaRPr lang="pt-br" sz="1400" cap="none"/>
          </a:p>
          <a:p>
            <a:pPr>
              <a:defRPr lang="pt-br"/>
            </a:pPr>
            <a:r>
              <a:rPr lang="pt-br" sz="1400" cap="none"/>
              <a:t>        printf("CPF: ");</a:t>
            </a:r>
            <a:endParaRPr lang="pt-br" sz="1400" cap="none"/>
          </a:p>
          <a:p>
            <a:pPr>
              <a:defRPr lang="pt-br"/>
            </a:pPr>
            <a:r>
              <a:rPr lang="pt-br" sz="1400" cap="none"/>
              <a:t>        scanf("%s", cpf);</a:t>
            </a:r>
            <a:endParaRPr lang="pt-br" sz="1400" cap="none"/>
          </a:p>
          <a:p>
            <a:pPr>
              <a:defRPr lang="pt-br"/>
            </a:pPr>
            <a:r>
              <a:rPr lang="pt-br" sz="1400" cap="none"/>
              <a:t>        int valido = validarCPF(cpf);</a:t>
            </a:r>
            <a:endParaRPr lang="pt-br" sz="1400" cap="none"/>
          </a:p>
          <a:p>
            <a:pPr>
              <a:defRPr lang="pt-br"/>
            </a:pPr>
            <a:r>
              <a:rPr lang="pt-br" sz="1400" cap="none"/>
              <a:t>        int existeUser = existeUsuario(usuarios, *indUser, cpf);</a:t>
            </a:r>
            <a:endParaRPr lang="pt-br" sz="1400" cap="none"/>
          </a:p>
          <a:p>
            <a:pPr>
              <a:defRPr lang="pt-br"/>
            </a:pPr>
            <a:r>
              <a:rPr lang="pt-br" sz="1400" cap="none"/>
              <a:t>        if (existeUser == 0 &amp;&amp; valido) {</a:t>
            </a:r>
            <a:endParaRPr lang="pt-br" sz="1400" cap="none"/>
          </a:p>
          <a:p>
            <a:pPr>
              <a:defRPr lang="pt-br"/>
            </a:pPr>
            <a:r>
              <a:rPr lang="pt-br" sz="1400" cap="none"/>
              <a:t>            strcpy(usuarios[*indUser].cpf, cpf);</a:t>
            </a:r>
            <a:endParaRPr lang="pt-br" sz="1400" cap="none"/>
          </a:p>
          <a:p>
            <a:pPr>
              <a:defRPr lang="pt-br"/>
            </a:pPr>
            <a:r>
              <a:rPr lang="pt-br" sz="1400" cap="none"/>
              <a:t>            x = 0;</a:t>
            </a:r>
            <a:endParaRPr lang="pt-br" sz="1400" cap="none"/>
          </a:p>
          <a:p>
            <a:pPr>
              <a:defRPr lang="pt-br"/>
            </a:pPr>
            <a:r>
              <a:rPr lang="pt-br" sz="1400" cap="none"/>
              <a:t>            break;</a:t>
            </a:r>
            <a:endParaRPr lang="pt-br" sz="1400" cap="none"/>
          </a:p>
          <a:p>
            <a:pPr>
              <a:defRPr lang="pt-br"/>
            </a:pPr>
            <a:r>
              <a:rPr lang="pt-br" sz="1400" cap="none"/>
              <a:t>        } else if (!valido) {</a:t>
            </a:r>
            <a:endParaRPr lang="pt-br" sz="1400" cap="none"/>
          </a:p>
          <a:p>
            <a:pPr>
              <a:defRPr lang="pt-br"/>
            </a:pPr>
            <a:r>
              <a:rPr lang="pt-br" sz="1400" cap="none"/>
              <a:t>            printf("CPF inválido. Tente novamente.\n");</a:t>
            </a:r>
            <a:endParaRPr lang="pt-br" sz="1400" cap="none"/>
          </a:p>
          <a:p>
            <a:pPr>
              <a:defRPr lang="pt-br"/>
            </a:pPr>
            <a:r>
              <a:rPr lang="pt-br" sz="1400" cap="none"/>
              <a:t>        } else {</a:t>
            </a:r>
            <a:endParaRPr lang="pt-br" sz="1400" cap="none"/>
          </a:p>
          <a:p>
            <a:pPr>
              <a:defRPr lang="pt-br"/>
            </a:pPr>
            <a:r>
              <a:rPr lang="pt-br" sz="1400" cap="none"/>
              <a:t>            printf("Esse CPF já existe na base de dados. Tente novamente.\n");</a:t>
            </a:r>
            <a:endParaRPr lang="pt-br" sz="1400" cap="none"/>
          </a:p>
          <a:p>
            <a:pPr>
              <a:defRPr lang="pt-br"/>
            </a:pPr>
            <a:r>
              <a:rPr lang="pt-br" sz="1400" cap="none"/>
              <a:t>        }</a:t>
            </a:r>
            <a:endParaRPr lang="pt-br" sz="1400" cap="none"/>
          </a:p>
          <a:p>
            <a:pPr>
              <a:defRPr lang="pt-br"/>
            </a:pPr>
            <a:r>
              <a:rPr lang="pt-br" sz="1400" cap="none"/>
              <a:t>    }</a:t>
            </a:r>
            <a:endParaRPr lang="pt-br" sz="1400" cap="none"/>
          </a:p>
          <a:p>
            <a:pPr>
              <a:defRPr lang="pt-br"/>
            </a:pPr>
            <a:r>
              <a:rPr lang="pt-br" sz="1400" cap="none"/>
              <a:t>    printf("Nome: ");</a:t>
            </a:r>
            <a:endParaRPr lang="pt-br" sz="1400" cap="none"/>
          </a:p>
          <a:p>
            <a:pPr>
              <a:defRPr lang="pt-br"/>
            </a:pPr>
            <a:r>
              <a:rPr lang="pt-br" sz="1400" cap="none"/>
              <a:t>    scanf("%s", usuarios[*indUser].nome);</a:t>
            </a:r>
            <a:endParaRPr lang="pt-br" sz="1400" cap="none"/>
          </a:p>
          <a:p>
            <a:pPr>
              <a:defRPr lang="pt-br"/>
            </a:pPr>
            <a:r>
              <a:rPr lang="pt-br" sz="1400" cap="none"/>
              <a:t>    char data[11];</a:t>
            </a:r>
            <a:endParaRPr lang="pt-br" sz="1400" cap="none"/>
          </a:p>
          <a:p>
            <a:pPr>
              <a:defRPr lang="pt-br"/>
            </a:pPr>
            <a:r>
              <a:rPr lang="pt-br" sz="1400" cap="none"/>
              <a:t>    int l = 0;</a:t>
            </a:r>
            <a:endParaRPr lang="pt-br" sz="1400" cap="none"/>
          </a:p>
          <a:p>
            <a:pPr>
              <a:defRPr lang="pt-br"/>
            </a:pPr>
            <a:r>
              <a:rPr lang="pt-br" sz="1400" cap="none"/>
              <a:t>    while (l != 1) {</a:t>
            </a:r>
            <a:endParaRPr lang="pt-br" sz="1400" cap="none"/>
          </a:p>
          <a:p>
            <a:pPr>
              <a:defRPr lang="pt-br"/>
            </a:pPr>
            <a:r>
              <a:rPr lang="pt-br" sz="1400" cap="none"/>
              <a:t>        printf("Data de nascimento (dd/mm/aaaa): ");</a:t>
            </a:r>
            <a:endParaRPr lang="pt-br" sz="1400" cap="none"/>
          </a:p>
          <a:p>
            <a:pPr>
              <a:defRPr lang="pt-br"/>
            </a:pPr>
            <a:r>
              <a:rPr lang="pt-br" sz="1400" cap="none"/>
              <a:t>        scanf("%s", data);</a:t>
            </a:r>
            <a:endParaRPr lang="pt-br" sz="1400" cap="none"/>
          </a:p>
          <a:p>
            <a:pPr>
              <a:defRPr lang="pt-br"/>
            </a:pPr>
            <a:r>
              <a:rPr lang="pt-br" sz="1400" cap="none"/>
              <a:t>        struct tm valiData = parse_date(data);</a:t>
            </a:r>
            <a:endParaRPr lang="pt-br" sz="1400" cap="none"/>
          </a:p>
          <a:p>
            <a:pPr>
              <a:defRPr lang="pt-br"/>
            </a:pPr>
            <a:r>
              <a:rPr lang="pt-br" sz="1400" cap="none"/>
              <a:t>        if (valiData.tm_year &gt;= 0) {</a:t>
            </a:r>
            <a:endParaRPr lang="pt-br" sz="1400" cap="none"/>
          </a:p>
          <a:p>
            <a:pPr>
              <a:defRPr lang="pt-br"/>
            </a:pPr>
            <a:r>
              <a:rPr lang="pt-br" sz="1400" cap="none"/>
              <a:t>            strftime(usuarios[*indUser].nascimento, sizeof(usuarios[*indUser].nascimento), "%d/%m/%Y", &amp;valiData);</a:t>
            </a:r>
            <a:endParaRPr lang="pt-br" sz="1400" cap="none"/>
          </a:p>
          <a:p>
            <a:pPr>
              <a:defRPr lang="pt-br"/>
            </a:pPr>
            <a:r>
              <a:rPr lang="pt-br" sz="1400" cap="none"/>
              <a:t>            l = 1;</a:t>
            </a:r>
            <a:endParaRPr lang="pt-br" sz="1400" cap="none"/>
          </a:p>
          <a:p>
            <a:pPr>
              <a:defRPr lang="pt-br"/>
            </a:pPr>
            <a:r>
              <a:rPr lang="pt-br" sz="1400" cap="none"/>
              <a:t>        }</a:t>
            </a:r>
            <a:endParaRPr lang="pt-br" sz="1400" cap="none"/>
          </a:p>
          <a:p>
            <a:pPr>
              <a:defRPr lang="pt-br"/>
            </a:pPr>
            <a:r>
              <a:rPr lang="pt-br" sz="1400" cap="none"/>
              <a:t>    }</a:t>
            </a:r>
            <a:endParaRPr lang="pt-br" sz="1400" cap="none"/>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ff///wAAAABvHAAATiwAABAgAAAmAAAACAAAAP//////////"/>
              </a:ext>
            </a:extLst>
          </p:cNvSpPr>
          <p:nvPr/>
        </p:nvSpPr>
        <p:spPr>
          <a:xfrm>
            <a:off x="-83185" y="0"/>
            <a:ext cx="4705350" cy="7202170"/>
          </a:xfrm>
          <a:prstGeom prst="rect">
            <a:avLst/>
          </a:prstGeom>
          <a:noFill/>
          <a:ln>
            <a:noFill/>
          </a:ln>
          <a:effectLst/>
        </p:spPr>
        <p:txBody>
          <a:bodyPr vert="horz" wrap="none" lIns="91440" tIns="45720" rIns="91440" bIns="45720" numCol="1" spcCol="215900" anchor="t"/>
          <a:lstStyle/>
          <a:p>
            <a:pPr>
              <a:defRPr lang="pt-br"/>
            </a:pPr>
            <a:r>
              <a:rPr lang="pt-br" sz="1400" cap="none"/>
              <a:t> printf("Rua: ");</a:t>
            </a:r>
            <a:endParaRPr lang="pt-br" sz="1400" cap="none"/>
          </a:p>
          <a:p>
            <a:pPr>
              <a:defRPr lang="pt-br"/>
            </a:pPr>
            <a:r>
              <a:rPr lang="pt-br" sz="1400" cap="none"/>
              <a:t>    scanf("%s", usuarios[*indUser].rua);</a:t>
            </a:r>
            <a:endParaRPr lang="pt-br" sz="1400" cap="none"/>
          </a:p>
          <a:p>
            <a:pPr>
              <a:defRPr lang="pt-br"/>
            </a:pPr>
            <a:r>
              <a:rPr lang="pt-br" sz="1400" cap="none"/>
              <a:t>    printf("CEP (xxxxxxxx): ");</a:t>
            </a:r>
            <a:endParaRPr lang="pt-br" sz="1400" cap="none"/>
          </a:p>
          <a:p>
            <a:pPr>
              <a:defRPr lang="pt-br"/>
            </a:pPr>
            <a:r>
              <a:rPr lang="pt-br" sz="1400" cap="none"/>
              <a:t>    scanf("%s", usuarios[*indUser].cep);</a:t>
            </a:r>
            <a:endParaRPr lang="pt-br" sz="1400" cap="none"/>
          </a:p>
          <a:p>
            <a:pPr>
              <a:defRPr lang="pt-br"/>
            </a:pPr>
            <a:r>
              <a:rPr lang="pt-br" sz="1400" cap="none"/>
              <a:t>    int numTelefones = 0, y = 1;</a:t>
            </a:r>
            <a:endParaRPr lang="pt-br" sz="1400" cap="none"/>
          </a:p>
          <a:p>
            <a:pPr>
              <a:defRPr lang="pt-br"/>
            </a:pPr>
            <a:r>
              <a:rPr lang="pt-br" sz="1400" cap="none"/>
              <a:t>    while (y != 0) {</a:t>
            </a:r>
            <a:endParaRPr lang="pt-br" sz="1400" cap="none"/>
          </a:p>
          <a:p>
            <a:pPr>
              <a:defRPr lang="pt-br"/>
            </a:pPr>
            <a:r>
              <a:rPr lang="pt-br" sz="1400" cap="none"/>
              <a:t>        printf("Telefone (xxxxx-xxxx): ");</a:t>
            </a:r>
            <a:endParaRPr lang="pt-br" sz="1400" cap="none"/>
          </a:p>
          <a:p>
            <a:pPr>
              <a:defRPr lang="pt-br"/>
            </a:pPr>
            <a:r>
              <a:rPr lang="pt-br" sz="1400" cap="none"/>
              <a:t>        scanf("%s", usuarios[*indUser].telefones[numTelefones]);</a:t>
            </a:r>
            <a:endParaRPr lang="pt-br" sz="1400" cap="none"/>
          </a:p>
          <a:p>
            <a:pPr>
              <a:defRPr lang="pt-br"/>
            </a:pPr>
            <a:r>
              <a:rPr lang="pt-br" sz="1400" cap="none"/>
              <a:t>        numTelefones++;</a:t>
            </a:r>
            <a:endParaRPr lang="pt-br" sz="1400" cap="none"/>
          </a:p>
          <a:p>
            <a:pPr>
              <a:defRPr lang="pt-br"/>
            </a:pPr>
            <a:r>
              <a:rPr lang="pt-br" sz="1400" cap="none"/>
              <a:t>        char resp;</a:t>
            </a:r>
            <a:endParaRPr lang="pt-br" sz="1400" cap="none"/>
          </a:p>
          <a:p>
            <a:pPr>
              <a:defRPr lang="pt-br"/>
            </a:pPr>
            <a:r>
              <a:rPr lang="pt-br" sz="1400" cap="none"/>
              <a:t>        printf("Deseja inserir mais um telefone (s/n)?: ");</a:t>
            </a:r>
            <a:endParaRPr lang="pt-br" sz="1400" cap="none"/>
          </a:p>
          <a:p>
            <a:pPr>
              <a:defRPr lang="pt-br"/>
            </a:pPr>
            <a:r>
              <a:rPr lang="pt-br" sz="1400" cap="none"/>
              <a:t>        scanf(" %c", &amp;resp);</a:t>
            </a:r>
            <a:endParaRPr lang="pt-br" sz="1400" cap="none"/>
          </a:p>
          <a:p>
            <a:pPr>
              <a:defRPr lang="pt-br"/>
            </a:pPr>
            <a:r>
              <a:rPr lang="pt-br" sz="1400" cap="none"/>
              <a:t>        if (resp == 'n') {</a:t>
            </a:r>
            <a:endParaRPr lang="pt-br" sz="1400" cap="none"/>
          </a:p>
          <a:p>
            <a:pPr>
              <a:defRPr lang="pt-br"/>
            </a:pPr>
            <a:r>
              <a:rPr lang="pt-br" sz="1400" cap="none"/>
              <a:t>            y = 0;</a:t>
            </a:r>
            <a:endParaRPr lang="pt-br" sz="1400" cap="none"/>
          </a:p>
          <a:p>
            <a:pPr>
              <a:defRPr lang="pt-br"/>
            </a:pPr>
            <a:r>
              <a:rPr lang="pt-br" sz="1400" cap="none"/>
              <a:t>        }</a:t>
            </a:r>
            <a:endParaRPr lang="pt-br" sz="1400" cap="none"/>
          </a:p>
          <a:p>
            <a:pPr>
              <a:defRPr lang="pt-br"/>
            </a:pPr>
            <a:r>
              <a:rPr lang="pt-br" sz="1400" cap="none"/>
              <a:t>    }</a:t>
            </a:r>
            <a:endParaRPr lang="pt-br" sz="1400" cap="none"/>
          </a:p>
          <a:p>
            <a:pPr>
              <a:defRPr lang="pt-br"/>
            </a:pPr>
            <a:r>
              <a:rPr lang="pt-br" sz="1400" cap="none"/>
              <a:t>    int numEmails = 0, z = 1;</a:t>
            </a:r>
            <a:endParaRPr lang="pt-br" sz="1400" cap="none"/>
          </a:p>
          <a:p>
            <a:pPr>
              <a:defRPr lang="pt-br"/>
            </a:pPr>
            <a:r>
              <a:rPr lang="pt-br" sz="1400" cap="none"/>
              <a:t>    while (z != 0) {</a:t>
            </a:r>
            <a:endParaRPr lang="pt-br" sz="1400" cap="none"/>
          </a:p>
          <a:p>
            <a:pPr>
              <a:defRPr lang="pt-br"/>
            </a:pPr>
            <a:r>
              <a:rPr lang="pt-br" sz="1400" cap="none"/>
              <a:t>        printf("Email: ");</a:t>
            </a:r>
            <a:endParaRPr lang="pt-br" sz="1400" cap="none"/>
          </a:p>
          <a:p>
            <a:pPr>
              <a:defRPr lang="pt-br"/>
            </a:pPr>
            <a:r>
              <a:rPr lang="pt-br" sz="1400" cap="none"/>
              <a:t>        scanf("%s", usuarios[*indUser].emails[numEmails]);</a:t>
            </a:r>
            <a:endParaRPr lang="pt-br" sz="1400" cap="none"/>
          </a:p>
          <a:p>
            <a:pPr>
              <a:defRPr lang="pt-br"/>
            </a:pPr>
            <a:r>
              <a:rPr lang="pt-br" sz="1400" cap="none"/>
              <a:t>        numEmails++;</a:t>
            </a:r>
            <a:endParaRPr lang="pt-br" sz="1400" cap="none"/>
          </a:p>
          <a:p>
            <a:pPr>
              <a:defRPr lang="pt-br"/>
            </a:pPr>
            <a:r>
              <a:rPr lang="pt-br" sz="1400" cap="none"/>
              <a:t>        char resp;</a:t>
            </a:r>
            <a:endParaRPr lang="pt-br" sz="1400" cap="none"/>
          </a:p>
          <a:p>
            <a:pPr>
              <a:defRPr lang="pt-br"/>
            </a:pPr>
            <a:r>
              <a:rPr lang="pt-br" sz="1400" cap="none"/>
              <a:t>        printf("Deseja inserir mais um email (s/n)?: ");</a:t>
            </a:r>
            <a:endParaRPr lang="pt-br" sz="1400" cap="none"/>
          </a:p>
          <a:p>
            <a:pPr>
              <a:defRPr lang="pt-br"/>
            </a:pPr>
            <a:r>
              <a:rPr lang="pt-br" sz="1400" cap="none"/>
              <a:t>        scanf(" %c", &amp;resp);</a:t>
            </a:r>
            <a:endParaRPr lang="pt-br" sz="1400" cap="none"/>
          </a:p>
          <a:p>
            <a:pPr>
              <a:defRPr lang="pt-br"/>
            </a:pPr>
            <a:r>
              <a:rPr lang="pt-br" sz="1400" cap="none"/>
              <a:t>        if (resp == 'n') {</a:t>
            </a:r>
            <a:endParaRPr lang="pt-br" sz="1400" cap="none"/>
          </a:p>
          <a:p>
            <a:pPr>
              <a:defRPr lang="pt-br"/>
            </a:pPr>
            <a:r>
              <a:rPr lang="pt-br" sz="1400" cap="none"/>
              <a:t>            z = 0;</a:t>
            </a:r>
            <a:endParaRPr lang="pt-br" sz="1400" cap="none"/>
          </a:p>
          <a:p>
            <a:pPr>
              <a:defRPr lang="pt-br"/>
            </a:pPr>
            <a:r>
              <a:rPr lang="pt-br" sz="1400" cap="none"/>
              <a:t>        }</a:t>
            </a:r>
            <a:endParaRPr lang="pt-br" sz="1400" cap="none"/>
          </a:p>
          <a:p>
            <a:pPr>
              <a:defRPr lang="pt-br"/>
            </a:pPr>
            <a:r>
              <a:rPr lang="pt-br" sz="1400" cap="none"/>
              <a:t>    }</a:t>
            </a:r>
            <a:endParaRPr lang="pt-br" sz="1400" cap="none"/>
          </a:p>
          <a:p>
            <a:pPr>
              <a:defRPr lang="pt-br"/>
            </a:pPr>
            <a:r>
              <a:rPr lang="pt-br" sz="1400" cap="none"/>
              <a:t>    printf("Profissão: ");</a:t>
            </a:r>
            <a:endParaRPr lang="pt-br" sz="1400" cap="none"/>
          </a:p>
          <a:p>
            <a:pPr>
              <a:defRPr lang="pt-br"/>
            </a:pPr>
            <a:r>
              <a:rPr lang="pt-br" sz="1400" cap="none"/>
              <a:t>    scanf("%s", usuarios[*indUser].profissao);</a:t>
            </a:r>
            <a:endParaRPr lang="pt-br" sz="1400" cap="none"/>
          </a:p>
          <a:p>
            <a:pPr>
              <a:defRPr lang="pt-br"/>
            </a:pPr>
            <a:r>
              <a:rPr lang="pt-br" sz="1400" cap="none"/>
              <a:t>    (*indUser)++;</a:t>
            </a:r>
            <a:endParaRPr lang="pt-br" sz="1400" cap="none"/>
          </a:p>
          <a:p>
            <a:pPr>
              <a:defRPr lang="pt-br"/>
            </a:pPr>
            <a:r>
              <a:rPr lang="pt-br" sz="1400" cap="none"/>
              <a:t>    printf("Usuario incluído com sucesso!\n");</a:t>
            </a:r>
            <a:endParaRPr lang="pt-br" sz="1400" cap="none"/>
          </a:p>
          <a:p>
            <a:pPr>
              <a:defRPr lang="pt-br"/>
            </a:pPr>
            <a:r>
              <a:rPr lang="pt-br" sz="1400" cap="none"/>
              <a:t>}</a:t>
            </a:r>
            <a:endParaRPr lang="pt-br" sz="14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SEAAP4NAABdRwAAbh8AAAAgAAAmAAAACAAAAP//////////"/>
              </a:ext>
            </a:extLst>
          </p:cNvSpPr>
          <p:nvPr/>
        </p:nvSpPr>
        <p:spPr>
          <a:xfrm>
            <a:off x="5431155" y="2274570"/>
            <a:ext cx="6169660" cy="283464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é responsável por incluir um novo usuário no array de novos usuários (‘User *usuarios’). Primeiramente ela pede o CPF do usuário e então verifica com o ‘validarCPF’ e depois com o ‘existeUsuario’ se nenhum dos dois derem mensagem de erro, ela então solicita outros dados do usuário como nome, data de nascimento, telefones, e-mails, rua, CEP e profissão. Telefones e e-mails podendo ser armazenados mais de um se desejar. Ela também adiciona um índice ao usuário cadastrado. No final exibe uma mensagem que o usuário foi armazenado com sucesso.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G/t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6QEAADcBAADUPAAA+SgAABAgAAAmAAAACAAAAP//////////"/>
              </a:ext>
            </a:extLst>
          </p:cNvSpPr>
          <p:nvPr/>
        </p:nvSpPr>
        <p:spPr>
          <a:xfrm>
            <a:off x="310515" y="197485"/>
            <a:ext cx="9577705" cy="6463030"/>
          </a:xfrm>
          <a:prstGeom prst="rect">
            <a:avLst/>
          </a:prstGeom>
          <a:noFill/>
          <a:ln>
            <a:noFill/>
          </a:ln>
          <a:effectLst/>
        </p:spPr>
        <p:txBody>
          <a:bodyPr vert="horz" wrap="none" lIns="91440" tIns="45720" rIns="91440" bIns="45720" numCol="1" spcCol="215900" anchor="t"/>
          <a:lstStyle/>
          <a:p>
            <a:pPr>
              <a:defRPr lang="pt-br"/>
            </a:pPr>
            <a:r>
              <a:t>void imprimirDadosDoUsuario(User *usuarios, int qntUserAtual) {</a:t>
            </a:r>
          </a:p>
          <a:p>
            <a:pPr>
              <a:defRPr lang="pt-br"/>
            </a:pPr>
            <a:r>
              <a:t>    printf("====================== Listar todos os usuários ======================\n");</a:t>
            </a:r>
          </a:p>
          <a:p>
            <a:pPr>
              <a:defRPr lang="pt-br"/>
            </a:pPr>
            <a:r>
              <a:t>    int i;</a:t>
            </a:r>
          </a:p>
          <a:p>
            <a:pPr>
              <a:defRPr lang="pt-br"/>
            </a:pPr>
            <a:r>
              <a:t>    for (i = 0; i &lt; qntUserAtual; i++) {</a:t>
            </a:r>
          </a:p>
          <a:p>
            <a:pPr>
              <a:defRPr lang="pt-br"/>
            </a:pPr>
            <a:r>
              <a:t>        printf("Usuario %d* | Cpf: %s | Nome: %s | Data de nascimento: %s | Rua: %s | CEP: %s | ", </a:t>
            </a:r>
          </a:p>
          <a:p>
            <a:pPr>
              <a:defRPr lang="pt-br"/>
            </a:pPr>
            <a:r>
              <a:t>        (i + 1), usuarios[i].cpf, usuarios[i].nome, usuarios[i].nascimento, usuarios[i].rua, usuarios[i].cep);</a:t>
            </a:r>
          </a:p>
          <a:p>
            <a:pPr>
              <a:defRPr lang="pt-br"/>
            </a:pPr>
            <a:r>
              <a:t>        printf("Telefone(s): [ ");</a:t>
            </a:r>
          </a:p>
          <a:p>
            <a:pPr>
              <a:defRPr lang="pt-br"/>
            </a:pPr>
            <a:r>
              <a:t>        int j;</a:t>
            </a:r>
          </a:p>
          <a:p>
            <a:pPr>
              <a:defRPr lang="pt-br"/>
            </a:pPr>
            <a:r>
              <a:t>        for ( j = 0; j &lt; 100; j++) {</a:t>
            </a:r>
          </a:p>
          <a:p>
            <a:pPr>
              <a:defRPr lang="pt-br"/>
            </a:pPr>
            <a:r>
              <a:t>            if (usuarios[i].telefones[j][0] != '\0') {</a:t>
            </a:r>
          </a:p>
          <a:p>
            <a:pPr>
              <a:defRPr lang="pt-br"/>
            </a:pPr>
            <a:r>
              <a:t>                printf("%s ", usuarios[i].telefones[j]);</a:t>
            </a:r>
          </a:p>
          <a:p>
            <a:pPr>
              <a:defRPr lang="pt-br"/>
            </a:pPr>
            <a:r>
              <a:t>            }</a:t>
            </a:r>
          </a:p>
          <a:p>
            <a:pPr>
              <a:defRPr lang="pt-br"/>
            </a:pPr>
            <a:r>
              <a:t>        }</a:t>
            </a:r>
          </a:p>
          <a:p>
            <a:pPr>
              <a:defRPr lang="pt-br"/>
            </a:pPr>
            <a:r>
              <a:t>        printf("] | Email(s): [ ");</a:t>
            </a:r>
          </a:p>
          <a:p>
            <a:pPr>
              <a:defRPr lang="pt-br"/>
            </a:pPr>
            <a:r>
              <a:t>        int l;</a:t>
            </a:r>
          </a:p>
          <a:p>
            <a:pPr>
              <a:defRPr lang="pt-br"/>
            </a:pPr>
            <a:r>
              <a:t>        for (l = 0; l &lt; 100; l++) {</a:t>
            </a:r>
          </a:p>
          <a:p>
            <a:pPr>
              <a:defRPr lang="pt-br"/>
            </a:pPr>
            <a:r>
              <a:t>            if (usuarios[i].emails[l][0] != '\0') {</a:t>
            </a:r>
          </a:p>
          <a:p>
            <a:pPr>
              <a:defRPr lang="pt-br"/>
            </a:pPr>
            <a:r>
              <a:t>                printf("%s ", usuarios[i].emails[l]);</a:t>
            </a:r>
          </a:p>
          <a:p>
            <a:pPr>
              <a:defRPr lang="pt-br"/>
            </a:pPr>
            <a:r>
              <a:t>            }</a:t>
            </a:r>
          </a:p>
          <a:p>
            <a:pPr>
              <a:defRPr lang="pt-br"/>
            </a:pPr>
            <a:r>
              <a:t>        }</a:t>
            </a:r>
          </a:p>
          <a:p>
            <a:pPr>
              <a:defRPr lang="pt-br"/>
            </a:pPr>
            <a:r>
              <a:t>        printf("] | Profissão: %s\n", usuarios[i].profissao);</a:t>
            </a:r>
          </a:p>
          <a:p>
            <a:pPr>
              <a:defRPr lang="pt-br"/>
            </a:pPr>
            <a:r>
              <a:t>    }</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Oj+Z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PiAAAKgUAADCRwAAChwAABAgAAAmAAAACAAAAP//////////"/>
              </a:ext>
            </a:extLst>
          </p:cNvSpPr>
          <p:nvPr/>
        </p:nvSpPr>
        <p:spPr>
          <a:xfrm>
            <a:off x="5241290" y="3357880"/>
            <a:ext cx="6423660" cy="120015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tem como objetivo imprimir todos os dados dos usuários armazenados no array de usuários. Ela também verifica enquanto se os campos de telefone e email não estão vazios antes de imprimir.</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dIJP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iAQAAK0CAACAKAAAZRkAABAgAAAmAAAACAAAAP//////////"/>
              </a:ext>
            </a:extLst>
          </p:cNvSpPr>
          <p:nvPr/>
        </p:nvSpPr>
        <p:spPr>
          <a:xfrm>
            <a:off x="736600" y="434975"/>
            <a:ext cx="5847080" cy="3693160"/>
          </a:xfrm>
          <a:prstGeom prst="rect">
            <a:avLst/>
          </a:prstGeom>
          <a:noFill/>
          <a:ln>
            <a:noFill/>
          </a:ln>
          <a:effectLst/>
        </p:spPr>
        <p:txBody>
          <a:bodyPr vert="horz" wrap="none" lIns="91440" tIns="45720" rIns="91440" bIns="45720" numCol="1" spcCol="215900" anchor="t"/>
          <a:lstStyle/>
          <a:p>
            <a:pPr>
              <a:defRPr lang="pt-br"/>
            </a:pPr>
            <a:r>
              <a:t>int buscarUsuario(User *usuarios, int qntUserAtual) {</a:t>
            </a:r>
          </a:p>
          <a:p>
            <a:pPr>
              <a:defRPr lang="pt-br"/>
            </a:pPr>
            <a:r>
              <a:t>    char cpf[12];</a:t>
            </a:r>
          </a:p>
          <a:p>
            <a:pPr>
              <a:defRPr lang="pt-br"/>
            </a:pPr>
            <a:r>
              <a:t>    printf("Digite o CPF do usuário desejado: ");</a:t>
            </a:r>
          </a:p>
          <a:p>
            <a:pPr>
              <a:defRPr lang="pt-br"/>
            </a:pPr>
            <a:r>
              <a:t>    scanf("%s", cpf);</a:t>
            </a:r>
          </a:p>
          <a:p>
            <a:pPr>
              <a:defRPr lang="pt-br"/>
            </a:pPr>
            <a:r>
              <a:t>    int i;</a:t>
            </a:r>
          </a:p>
          <a:p>
            <a:pPr>
              <a:defRPr lang="pt-br"/>
            </a:pPr>
            <a:r>
              <a:t>    for (i = 0; i &lt; qntUserAtual; i++) {</a:t>
            </a:r>
          </a:p>
          <a:p>
            <a:pPr>
              <a:defRPr lang="pt-br"/>
            </a:pPr>
            <a:r>
              <a:t>        if (strcmp(usuarios[i].cpf, cpf) == 0) {</a:t>
            </a:r>
          </a:p>
          <a:p>
            <a:pPr>
              <a:defRPr lang="pt-br"/>
            </a:pPr>
            <a:r>
              <a:t>            printf("Usuario %d | Cpf: %s\n", i + 1, usuarios[i].cpf);</a:t>
            </a:r>
          </a:p>
          <a:p>
            <a:pPr>
              <a:defRPr lang="pt-br"/>
            </a:pPr>
            <a:r>
              <a:t>            return i;</a:t>
            </a:r>
          </a:p>
          <a:p>
            <a:pPr>
              <a:defRPr lang="pt-br"/>
            </a:pPr>
            <a:r>
              <a:t>        }</a:t>
            </a:r>
          </a:p>
          <a:p>
            <a:pPr>
              <a:defRPr lang="pt-br"/>
            </a:pPr>
            <a:r>
              <a:t>    }</a:t>
            </a:r>
          </a:p>
          <a:p>
            <a:pPr>
              <a:defRPr lang="pt-br"/>
            </a:pPr>
            <a:r>
              <a:t>    return -1;</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pqlC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cC0AAPIPAAB4RgAA2h8AABAgAAAmAAAACAAAAP//////////"/>
              </a:ext>
            </a:extLst>
          </p:cNvSpPr>
          <p:nvPr/>
        </p:nvSpPr>
        <p:spPr>
          <a:xfrm>
            <a:off x="7386320" y="2592070"/>
            <a:ext cx="4069080" cy="258572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vai fazer uma busca entre os usuário cadastrados com base no CPF fornecido. Usando o ‘strcmp’ para comparar o CPF do usuário atual (‘usuários[i].cpf’) com o CPF fornecido pelo usuário. Se for igual então imprime as informações como o CPF e índice do usuário encontrado. E se não encontrar um CPF igual a função então retorna -1.</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HSYq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BdTQAAaCMAABAgAAAmAAAACAAAAP//////////"/>
              </a:ext>
            </a:extLst>
          </p:cNvSpPr>
          <p:nvPr/>
        </p:nvSpPr>
        <p:spPr>
          <a:xfrm>
            <a:off x="0" y="0"/>
            <a:ext cx="12576175" cy="5755640"/>
          </a:xfrm>
          <a:prstGeom prst="rect">
            <a:avLst/>
          </a:prstGeom>
          <a:noFill/>
          <a:ln>
            <a:noFill/>
          </a:ln>
          <a:effectLst/>
        </p:spPr>
        <p:txBody>
          <a:bodyPr vert="horz" wrap="none" lIns="91440" tIns="45720" rIns="91440" bIns="45720" numCol="1" spcCol="215900" anchor="t"/>
          <a:lstStyle/>
          <a:p>
            <a:pPr>
              <a:defRPr lang="pt-br"/>
            </a:pPr>
            <a:r>
              <a:rPr lang="pt-br" sz="1600" cap="none"/>
              <a:t>void imprimirUsuarioEspecifico(User *usuarios, int qntUserAtual) {</a:t>
            </a:r>
            <a:endParaRPr lang="pt-br" sz="1600" cap="none"/>
          </a:p>
          <a:p>
            <a:pPr>
              <a:defRPr lang="pt-br"/>
            </a:pPr>
            <a:r>
              <a:rPr lang="pt-br" sz="1600" cap="none"/>
              <a:t>    int indUser = buscarUsuario(usuarios, qntUserAtual);</a:t>
            </a:r>
            <a:endParaRPr lang="pt-br" sz="1600" cap="none"/>
          </a:p>
          <a:p>
            <a:pPr>
              <a:defRPr lang="pt-br"/>
            </a:pPr>
            <a:r>
              <a:rPr lang="pt-br" sz="1600" cap="none"/>
              <a:t>    if (indUser &gt;= 0) {</a:t>
            </a:r>
            <a:endParaRPr lang="pt-br" sz="1600" cap="none"/>
          </a:p>
          <a:p>
            <a:pPr>
              <a:defRPr lang="pt-br"/>
            </a:pPr>
            <a:r>
              <a:rPr lang="pt-br" sz="1600" cap="none"/>
              <a:t>        printf("====================== Listando usuário específico ======================\nUsuario %d* | Cpf: %s | Nome: %s | </a:t>
            </a:r>
            <a:endParaRPr lang="pt-br" sz="1600" cap="none"/>
          </a:p>
          <a:p>
            <a:pPr>
              <a:defRPr lang="pt-br"/>
            </a:pPr>
            <a:r>
              <a:rPr lang="pt-br" sz="1600" cap="none"/>
              <a:t>        Data de nascimento: %s | Rua: %s | CEP: %s | ", (indUser + 1), usuarios[indUser].cpf, usuarios[indUser].nome, usuarios[indUser].nascimento, </a:t>
            </a:r>
            <a:endParaRPr lang="pt-br" sz="1600" cap="none"/>
          </a:p>
          <a:p>
            <a:pPr>
              <a:defRPr lang="pt-br"/>
            </a:pPr>
            <a:r>
              <a:rPr lang="pt-br" sz="1600" cap="none"/>
              <a:t>        usuarios[indUser].rua, usuarios[indUser].cep);</a:t>
            </a:r>
            <a:endParaRPr lang="pt-br" sz="1600" cap="none"/>
          </a:p>
          <a:p>
            <a:pPr>
              <a:defRPr lang="pt-br"/>
            </a:pPr>
            <a:r>
              <a:rPr lang="pt-br" sz="1600" cap="none"/>
              <a:t>        printf("Telefone(s): [ ");</a:t>
            </a:r>
            <a:endParaRPr lang="pt-br" sz="1600" cap="none"/>
          </a:p>
          <a:p>
            <a:pPr>
              <a:defRPr lang="pt-br"/>
            </a:pPr>
            <a:r>
              <a:rPr lang="pt-br" sz="1600" cap="none"/>
              <a:t>        for (int j = 0; j &lt; 100; j++) {</a:t>
            </a:r>
            <a:endParaRPr lang="pt-br" sz="1600" cap="none"/>
          </a:p>
          <a:p>
            <a:pPr>
              <a:defRPr lang="pt-br"/>
            </a:pPr>
            <a:r>
              <a:rPr lang="pt-br" sz="1600" cap="none"/>
              <a:t>            if (usuarios[indUser].telefones[j][0] != '\0') {</a:t>
            </a:r>
            <a:endParaRPr lang="pt-br" sz="1600" cap="none"/>
          </a:p>
          <a:p>
            <a:pPr>
              <a:defRPr lang="pt-br"/>
            </a:pPr>
            <a:r>
              <a:rPr lang="pt-br" sz="1600" cap="none"/>
              <a:t>                printf("%s ", usuarios[indUser].telefones[j]);</a:t>
            </a:r>
            <a:endParaRPr lang="pt-br" sz="1600" cap="none"/>
          </a:p>
          <a:p>
            <a:pPr>
              <a:defRPr lang="pt-br"/>
            </a:pPr>
            <a:r>
              <a:rPr lang="pt-br" sz="1600" cap="none"/>
              <a:t>            }</a:t>
            </a:r>
            <a:endParaRPr lang="pt-br" sz="1600" cap="none"/>
          </a:p>
          <a:p>
            <a:pPr>
              <a:defRPr lang="pt-br"/>
            </a:pPr>
            <a:r>
              <a:rPr lang="pt-br" sz="1600" cap="none"/>
              <a:t>        }</a:t>
            </a:r>
            <a:endParaRPr lang="pt-br" sz="1600" cap="none"/>
          </a:p>
          <a:p>
            <a:pPr>
              <a:defRPr lang="pt-br"/>
            </a:pPr>
            <a:r>
              <a:rPr lang="pt-br" sz="1600" cap="none"/>
              <a:t>        printf("] | Email(s): [ ");</a:t>
            </a:r>
            <a:endParaRPr lang="pt-br" sz="1600" cap="none"/>
          </a:p>
          <a:p>
            <a:pPr>
              <a:defRPr lang="pt-br"/>
            </a:pPr>
            <a:r>
              <a:rPr lang="pt-br" sz="1600" cap="none"/>
              <a:t>        for (int j = 0; j &lt; 100; j++) {</a:t>
            </a:r>
            <a:endParaRPr lang="pt-br" sz="1600" cap="none"/>
          </a:p>
          <a:p>
            <a:pPr>
              <a:defRPr lang="pt-br"/>
            </a:pPr>
            <a:r>
              <a:rPr lang="pt-br" sz="1600" cap="none"/>
              <a:t>            if (usuarios[indUser].emails[j][0] != '\0') {</a:t>
            </a:r>
            <a:endParaRPr lang="pt-br" sz="1600" cap="none"/>
          </a:p>
          <a:p>
            <a:pPr>
              <a:defRPr lang="pt-br"/>
            </a:pPr>
            <a:r>
              <a:rPr lang="pt-br" sz="1600" cap="none"/>
              <a:t>                printf("%s ", usuarios[indUser].emails[j]);</a:t>
            </a:r>
            <a:endParaRPr lang="pt-br" sz="1600" cap="none"/>
          </a:p>
          <a:p>
            <a:pPr>
              <a:defRPr lang="pt-br"/>
            </a:pPr>
            <a:r>
              <a:rPr lang="pt-br" sz="1600" cap="none"/>
              <a:t>            }</a:t>
            </a:r>
            <a:endParaRPr lang="pt-br" sz="1600" cap="none"/>
          </a:p>
          <a:p>
            <a:pPr>
              <a:defRPr lang="pt-br"/>
            </a:pPr>
            <a:r>
              <a:rPr lang="pt-br" sz="1600" cap="none"/>
              <a:t>        }</a:t>
            </a:r>
            <a:endParaRPr lang="pt-br" sz="1600" cap="none"/>
          </a:p>
          <a:p>
            <a:pPr>
              <a:defRPr lang="pt-br"/>
            </a:pPr>
            <a:r>
              <a:rPr lang="pt-br" sz="1600" cap="none"/>
              <a:t>        printf("] | Profissão: %s\n", usuarios[indUser].profissao);</a:t>
            </a:r>
            <a:endParaRPr lang="pt-br" sz="1600" cap="none"/>
          </a:p>
          <a:p>
            <a:pPr>
              <a:defRPr lang="pt-br"/>
            </a:pPr>
            <a:r>
              <a:rPr lang="pt-br" sz="1600" cap="none"/>
              <a:t>    }</a:t>
            </a:r>
            <a:endParaRPr lang="pt-br" sz="1600" cap="none"/>
          </a:p>
          <a:p>
            <a:pPr>
              <a:defRPr lang="pt-br"/>
            </a:pPr>
            <a:r>
              <a:rPr lang="pt-br" sz="1600" cap="none"/>
              <a:t>    else</a:t>
            </a:r>
            <a:endParaRPr lang="pt-br" sz="1600" cap="none"/>
          </a:p>
          <a:p>
            <a:pPr>
              <a:defRPr lang="pt-br"/>
            </a:pPr>
            <a:r>
              <a:rPr lang="pt-br" sz="1600" cap="none"/>
              <a:t>        printf("O usuário indicado não pode ser encontrado. Verifique se o mesmo consta na base de dados atual.");</a:t>
            </a:r>
            <a:endParaRPr lang="pt-br" sz="1600" cap="none"/>
          </a:p>
          <a:p>
            <a:pPr>
              <a:defRPr lang="pt-br"/>
            </a:pPr>
            <a:r>
              <a:rPr lang="pt-br" sz="1600" cap="none"/>
              <a:t>}</a:t>
            </a:r>
            <a:endParaRPr lang="pt-br" sz="16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IQIAAF4jAACUSAAADCkAABAgAAAmAAAACAAAAP//////////"/>
              </a:ext>
            </a:extLst>
          </p:cNvSpPr>
          <p:nvPr/>
        </p:nvSpPr>
        <p:spPr>
          <a:xfrm>
            <a:off x="346075" y="5749290"/>
            <a:ext cx="11452225" cy="92329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utiliza a função anterior ‘buscarUsuario’ para encontrar e imprimir um usuário cadastrado. A diferença com a função anterior é que ao imprimir as informações do usuário encontrado, vai imprimir todas as informações cadastradas dessa pessoa.</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K5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A1SQAA8ycAABAgAAAmAAAACAAAAP//////////"/>
              </a:ext>
            </a:extLst>
          </p:cNvSpPr>
          <p:nvPr/>
        </p:nvSpPr>
        <p:spPr>
          <a:xfrm>
            <a:off x="0" y="0"/>
            <a:ext cx="11900535" cy="6494145"/>
          </a:xfrm>
          <a:prstGeom prst="rect">
            <a:avLst/>
          </a:prstGeom>
          <a:noFill/>
          <a:ln>
            <a:noFill/>
          </a:ln>
          <a:effectLst/>
        </p:spPr>
        <p:txBody>
          <a:bodyPr vert="horz" wrap="none" lIns="91440" tIns="45720" rIns="91440" bIns="45720" numCol="1" spcCol="215900" anchor="t"/>
          <a:lstStyle/>
          <a:p>
            <a:pPr>
              <a:defRPr lang="pt-br"/>
            </a:pPr>
            <a:r>
              <a:rPr lang="pt-br" sz="1600" cap="none"/>
              <a:t>void alterarInformacoesUsuario(User *usuarios, int qntUserAtual) {</a:t>
            </a:r>
            <a:endParaRPr lang="pt-br" sz="1600" cap="none"/>
          </a:p>
          <a:p>
            <a:pPr>
              <a:defRPr lang="pt-br"/>
            </a:pPr>
            <a:r>
              <a:rPr lang="pt-br" sz="1600" cap="none"/>
              <a:t>    int indUser = buscarUsuario(usuarios, qntUserAtual);</a:t>
            </a:r>
            <a:endParaRPr lang="pt-br" sz="1600" cap="none"/>
          </a:p>
          <a:p>
            <a:pPr>
              <a:defRPr lang="pt-br"/>
            </a:pPr>
            <a:r>
              <a:rPr lang="pt-br" sz="1600" cap="none"/>
              <a:t>    int op;</a:t>
            </a:r>
            <a:endParaRPr lang="pt-br" sz="1600" cap="none"/>
          </a:p>
          <a:p>
            <a:pPr>
              <a:defRPr lang="pt-br"/>
            </a:pPr>
            <a:r>
              <a:rPr lang="pt-br" sz="1600" cap="none"/>
              <a:t>    if (indUser &gt;= 0) {</a:t>
            </a:r>
            <a:endParaRPr lang="pt-br" sz="1600" cap="none"/>
          </a:p>
          <a:p>
            <a:pPr>
              <a:defRPr lang="pt-br"/>
            </a:pPr>
            <a:r>
              <a:rPr lang="pt-br" sz="1600" cap="none"/>
              <a:t>        printf("====================== Alterando dados do usuário ======================\n1-Nome.\n2-Data de nascimento\n3-Rua.\n</a:t>
            </a:r>
            <a:endParaRPr lang="pt-br" sz="1600" cap="none"/>
          </a:p>
          <a:p>
            <a:pPr>
              <a:defRPr lang="pt-br"/>
            </a:pPr>
            <a:r>
              <a:rPr lang="pt-br" sz="1600" cap="none"/>
              <a:t>        4-CEP.\n5-Telefone(s).\n6-Email(s).\n7-Profissão.\nEntre com o número do submenu desejado: ");</a:t>
            </a:r>
            <a:endParaRPr lang="pt-br" sz="1600" cap="none"/>
          </a:p>
          <a:p>
            <a:pPr>
              <a:defRPr lang="pt-br"/>
            </a:pPr>
            <a:r>
              <a:rPr lang="pt-br" sz="1600" cap="none"/>
              <a:t>        scanf("%d", &amp;op);</a:t>
            </a:r>
            <a:endParaRPr lang="pt-br" sz="1600" cap="none"/>
          </a:p>
          <a:p>
            <a:pPr>
              <a:defRPr lang="pt-br"/>
            </a:pPr>
            <a:r>
              <a:rPr lang="pt-br" sz="1600" cap="none"/>
              <a:t>        switch (op) {</a:t>
            </a:r>
            <a:endParaRPr lang="pt-br" sz="1600" cap="none"/>
          </a:p>
          <a:p>
            <a:pPr>
              <a:defRPr lang="pt-br"/>
            </a:pPr>
            <a:r>
              <a:rPr lang="pt-br" sz="1600" cap="none"/>
              <a:t>        case 1:</a:t>
            </a:r>
            <a:endParaRPr lang="pt-br" sz="1600" cap="none"/>
          </a:p>
          <a:p>
            <a:pPr>
              <a:defRPr lang="pt-br"/>
            </a:pPr>
            <a:r>
              <a:rPr lang="pt-br" sz="1600" cap="none"/>
              <a:t>            printf("Alterando nome: ");</a:t>
            </a:r>
            <a:endParaRPr lang="pt-br" sz="1600" cap="none"/>
          </a:p>
          <a:p>
            <a:pPr>
              <a:defRPr lang="pt-br"/>
            </a:pPr>
            <a:r>
              <a:rPr lang="pt-br" sz="1600" cap="none"/>
              <a:t>            scanf("%s", usuarios[indUser].nome);</a:t>
            </a:r>
            <a:endParaRPr lang="pt-br" sz="1600" cap="none"/>
          </a:p>
          <a:p>
            <a:pPr>
              <a:defRPr lang="pt-br"/>
            </a:pPr>
            <a:r>
              <a:rPr lang="pt-br" sz="1600" cap="none"/>
              <a:t>            break;</a:t>
            </a:r>
            <a:endParaRPr lang="pt-br" sz="1600" cap="none"/>
          </a:p>
          <a:p>
            <a:pPr>
              <a:defRPr lang="pt-br"/>
            </a:pPr>
            <a:r>
              <a:rPr lang="pt-br" sz="1600" cap="none"/>
              <a:t>        case 2:</a:t>
            </a:r>
            <a:endParaRPr lang="pt-br" sz="1600" cap="none"/>
          </a:p>
          <a:p>
            <a:pPr>
              <a:defRPr lang="pt-br"/>
            </a:pPr>
            <a:r>
              <a:rPr lang="pt-br" sz="1600" cap="none"/>
              <a:t>            printf("Alterando a data de nascimento (dia/mês/ano)\n");</a:t>
            </a:r>
            <a:endParaRPr lang="pt-br" sz="1600" cap="none"/>
          </a:p>
          <a:p>
            <a:pPr>
              <a:defRPr lang="pt-br"/>
            </a:pPr>
            <a:r>
              <a:rPr lang="pt-br" sz="1600" cap="none"/>
              <a:t>            char data[11];</a:t>
            </a:r>
            <a:endParaRPr lang="pt-br" sz="1600" cap="none"/>
          </a:p>
          <a:p>
            <a:pPr>
              <a:defRPr lang="pt-br"/>
            </a:pPr>
            <a:r>
              <a:rPr lang="pt-br" sz="1600" cap="none"/>
              <a:t>            int l = 0;</a:t>
            </a:r>
            <a:endParaRPr lang="pt-br" sz="1600" cap="none"/>
          </a:p>
          <a:p>
            <a:pPr>
              <a:defRPr lang="pt-br"/>
            </a:pPr>
            <a:r>
              <a:rPr lang="pt-br" sz="1600" cap="none"/>
              <a:t>            while (l != 1) {</a:t>
            </a:r>
            <a:endParaRPr lang="pt-br" sz="1600" cap="none"/>
          </a:p>
          <a:p>
            <a:pPr>
              <a:defRPr lang="pt-br"/>
            </a:pPr>
            <a:r>
              <a:rPr lang="pt-br" sz="1600" cap="none"/>
              <a:t>                printf("Data de nascimento (dd/mm/aaaa): ");</a:t>
            </a:r>
            <a:endParaRPr lang="pt-br" sz="1600" cap="none"/>
          </a:p>
          <a:p>
            <a:pPr>
              <a:defRPr lang="pt-br"/>
            </a:pPr>
            <a:r>
              <a:rPr lang="pt-br" sz="1600" cap="none"/>
              <a:t>                scanf("%s", data);</a:t>
            </a:r>
            <a:endParaRPr lang="pt-br" sz="1600" cap="none"/>
          </a:p>
          <a:p>
            <a:pPr>
              <a:defRPr lang="pt-br"/>
            </a:pPr>
            <a:r>
              <a:rPr lang="pt-br" sz="1600" cap="none"/>
              <a:t>                struct tm valiData = parse_date(data);</a:t>
            </a:r>
            <a:endParaRPr lang="pt-br" sz="1600" cap="none"/>
          </a:p>
          <a:p>
            <a:pPr>
              <a:defRPr lang="pt-br"/>
            </a:pPr>
            <a:r>
              <a:rPr lang="pt-br" sz="1600" cap="none"/>
              <a:t>                if (valiData.tm_year &gt;= 0) {</a:t>
            </a:r>
            <a:endParaRPr lang="pt-br" sz="1600" cap="none"/>
          </a:p>
          <a:p>
            <a:pPr>
              <a:defRPr lang="pt-br"/>
            </a:pPr>
            <a:r>
              <a:rPr lang="pt-br" sz="1600" cap="none"/>
              <a:t>                    strftime(usuarios[indUser].nascimento, sizeof(usuarios[indUser].nascimento), "%d/%m/%Y", &amp;valiData);</a:t>
            </a:r>
            <a:endParaRPr lang="pt-br" sz="1600" cap="none"/>
          </a:p>
          <a:p>
            <a:pPr>
              <a:defRPr lang="pt-br"/>
            </a:pPr>
            <a:r>
              <a:rPr lang="pt-br" sz="1600" cap="none"/>
              <a:t>                    l = 1;</a:t>
            </a:r>
            <a:endParaRPr lang="pt-br" sz="1600" cap="none"/>
          </a:p>
          <a:p>
            <a:pPr>
              <a:defRPr lang="pt-br"/>
            </a:pPr>
            <a:r>
              <a:rPr lang="pt-br" sz="1600" cap="none"/>
              <a:t>                }</a:t>
            </a:r>
            <a:endParaRPr lang="pt-br" sz="1600" cap="none"/>
          </a:p>
          <a:p>
            <a:pPr>
              <a:defRPr lang="pt-br"/>
            </a:pPr>
            <a:r>
              <a:rPr lang="pt-br" sz="1600" cap="none"/>
              <a:t>            }</a:t>
            </a:r>
            <a:endParaRPr lang="pt-br" sz="1600" cap="none"/>
          </a:p>
          <a:p>
            <a:pPr>
              <a:defRPr lang="pt-br"/>
            </a:pPr>
            <a:r>
              <a:rPr lang="pt-br" sz="1600" cap="none"/>
              <a:t>            break;</a:t>
            </a:r>
            <a:endParaRPr lang="pt-br" sz="1600" cap="none"/>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rVEL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RP7//wAAAABPIAAAHCUAABAgAAAmAAAACAAAAP//////////"/>
              </a:ext>
            </a:extLst>
          </p:cNvSpPr>
          <p:nvPr/>
        </p:nvSpPr>
        <p:spPr>
          <a:xfrm>
            <a:off x="-281940" y="0"/>
            <a:ext cx="5534025" cy="6032500"/>
          </a:xfrm>
          <a:prstGeom prst="rect">
            <a:avLst/>
          </a:prstGeom>
          <a:noFill/>
          <a:ln>
            <a:noFill/>
          </a:ln>
          <a:effectLst/>
        </p:spPr>
        <p:txBody>
          <a:bodyPr vert="horz" wrap="none" lIns="91440" tIns="45720" rIns="91440" bIns="45720" numCol="1" spcCol="215900" anchor="t"/>
          <a:lstStyle/>
          <a:p>
            <a:pPr>
              <a:defRPr lang="pt-br"/>
            </a:pPr>
            <a:r>
              <a:rPr lang="pt-br" sz="1600" cap="none"/>
              <a:t>        case 3:</a:t>
            </a:r>
            <a:endParaRPr lang="pt-br" sz="1600" cap="none"/>
          </a:p>
          <a:p>
            <a:pPr>
              <a:defRPr lang="pt-br"/>
            </a:pPr>
            <a:r>
              <a:rPr lang="pt-br" sz="1600" cap="none"/>
              <a:t>            printf("Alterando rua: ");</a:t>
            </a:r>
            <a:endParaRPr lang="pt-br" sz="1600" cap="none"/>
          </a:p>
          <a:p>
            <a:pPr>
              <a:defRPr lang="pt-br"/>
            </a:pPr>
            <a:r>
              <a:rPr lang="pt-br" sz="1600" cap="none"/>
              <a:t>            scanf("%s", usuarios[indUser].rua);</a:t>
            </a:r>
            <a:endParaRPr lang="pt-br" sz="1600" cap="none"/>
          </a:p>
          <a:p>
            <a:pPr>
              <a:defRPr lang="pt-br"/>
            </a:pPr>
            <a:r>
              <a:rPr lang="pt-br" sz="1600" cap="none"/>
              <a:t>            break;</a:t>
            </a:r>
            <a:endParaRPr lang="pt-br" sz="1600" cap="none"/>
          </a:p>
          <a:p>
            <a:pPr>
              <a:defRPr lang="pt-br"/>
            </a:pPr>
            <a:r>
              <a:rPr lang="pt-br" sz="1600" cap="none"/>
              <a:t>        case 4:</a:t>
            </a:r>
            <a:endParaRPr lang="pt-br" sz="1600" cap="none"/>
          </a:p>
          <a:p>
            <a:pPr>
              <a:defRPr lang="pt-br"/>
            </a:pPr>
            <a:r>
              <a:rPr lang="pt-br" sz="1600" cap="none"/>
              <a:t>            printf("CEP (xxxxx-xxx): ");</a:t>
            </a:r>
            <a:endParaRPr lang="pt-br" sz="1600" cap="none"/>
          </a:p>
          <a:p>
            <a:pPr>
              <a:defRPr lang="pt-br"/>
            </a:pPr>
            <a:r>
              <a:rPr lang="pt-br" sz="1600" cap="none"/>
              <a:t>            scanf("%s", usuarios[indUser].cep);</a:t>
            </a:r>
            <a:endParaRPr lang="pt-br" sz="1600" cap="none"/>
          </a:p>
          <a:p>
            <a:pPr>
              <a:defRPr lang="pt-br"/>
            </a:pPr>
            <a:r>
              <a:rPr lang="pt-br" sz="1600" cap="none"/>
              <a:t>            break;</a:t>
            </a:r>
            <a:endParaRPr lang="pt-br" sz="1600" cap="none"/>
          </a:p>
          <a:p>
            <a:pPr>
              <a:defRPr lang="pt-br"/>
            </a:pPr>
            <a:r>
              <a:rPr lang="pt-br" sz="1600" cap="none"/>
              <a:t>        case 5:</a:t>
            </a:r>
            <a:endParaRPr lang="pt-br" sz="1600" cap="none"/>
          </a:p>
          <a:p>
            <a:pPr>
              <a:defRPr lang="pt-br"/>
            </a:pPr>
            <a:r>
              <a:rPr lang="pt-br" sz="1600" cap="none"/>
              <a:t>            printf("Alterando telefone(s): ");</a:t>
            </a:r>
            <a:endParaRPr lang="pt-br" sz="1600" cap="none"/>
          </a:p>
          <a:p>
            <a:pPr>
              <a:defRPr lang="pt-br"/>
            </a:pPr>
            <a:r>
              <a:rPr lang="pt-br" sz="1600" cap="none"/>
              <a:t>            int numTelefone = 0;</a:t>
            </a:r>
            <a:endParaRPr lang="pt-br" sz="1600" cap="none"/>
          </a:p>
          <a:p>
            <a:pPr>
              <a:defRPr lang="pt-br"/>
            </a:pPr>
            <a:r>
              <a:rPr lang="pt-br" sz="1600" cap="none"/>
              <a:t>            int z = 1;</a:t>
            </a:r>
            <a:endParaRPr lang="pt-br" sz="1600" cap="none"/>
          </a:p>
          <a:p>
            <a:pPr>
              <a:defRPr lang="pt-br"/>
            </a:pPr>
            <a:r>
              <a:rPr lang="pt-br" sz="1600" cap="none"/>
              <a:t>            while (z != 0 &amp;&amp; numTelefone &lt; 100) {</a:t>
            </a:r>
            <a:endParaRPr lang="pt-br" sz="1600" cap="none"/>
          </a:p>
          <a:p>
            <a:pPr>
              <a:defRPr lang="pt-br"/>
            </a:pPr>
            <a:r>
              <a:rPr lang="pt-br" sz="1600" cap="none"/>
              <a:t>                scanf("%s", usuarios[indUser].telefones[numTelefone]);</a:t>
            </a:r>
            <a:endParaRPr lang="pt-br" sz="1600" cap="none"/>
          </a:p>
          <a:p>
            <a:pPr>
              <a:defRPr lang="pt-br"/>
            </a:pPr>
            <a:r>
              <a:rPr lang="pt-br" sz="1600" cap="none"/>
              <a:t>                numTelefone++;</a:t>
            </a:r>
            <a:endParaRPr lang="pt-br" sz="1600" cap="none"/>
          </a:p>
          <a:p>
            <a:pPr>
              <a:defRPr lang="pt-br"/>
            </a:pPr>
            <a:r>
              <a:rPr lang="pt-br" sz="1600" cap="none"/>
              <a:t>                char resp;</a:t>
            </a:r>
            <a:endParaRPr lang="pt-br" sz="1600" cap="none"/>
          </a:p>
          <a:p>
            <a:pPr>
              <a:defRPr lang="pt-br"/>
            </a:pPr>
            <a:r>
              <a:rPr lang="pt-br" sz="1600" cap="none"/>
              <a:t>                printf("Deseja inserir mais um telefone (s/n)?: ");</a:t>
            </a:r>
            <a:endParaRPr lang="pt-br" sz="1600" cap="none"/>
          </a:p>
          <a:p>
            <a:pPr>
              <a:defRPr lang="pt-br"/>
            </a:pPr>
            <a:r>
              <a:rPr lang="pt-br" sz="1600" cap="none"/>
              <a:t>                scanf(" %c", &amp;resp);</a:t>
            </a:r>
            <a:endParaRPr lang="pt-br" sz="1600" cap="none"/>
          </a:p>
          <a:p>
            <a:pPr>
              <a:defRPr lang="pt-br"/>
            </a:pPr>
            <a:r>
              <a:rPr lang="pt-br" sz="1600" cap="none"/>
              <a:t>                if (resp == 'n') {</a:t>
            </a:r>
            <a:endParaRPr lang="pt-br" sz="1600" cap="none"/>
          </a:p>
          <a:p>
            <a:pPr>
              <a:defRPr lang="pt-br"/>
            </a:pPr>
            <a:r>
              <a:rPr lang="pt-br" sz="1600" cap="none"/>
              <a:t>                    z = 0;</a:t>
            </a:r>
            <a:endParaRPr lang="pt-br" sz="1600" cap="none"/>
          </a:p>
          <a:p>
            <a:pPr>
              <a:defRPr lang="pt-br"/>
            </a:pPr>
            <a:r>
              <a:rPr lang="pt-br" sz="1600" cap="none"/>
              <a:t>                }</a:t>
            </a:r>
            <a:endParaRPr lang="pt-br" sz="1600" cap="none"/>
          </a:p>
          <a:p>
            <a:pPr>
              <a:defRPr lang="pt-br"/>
            </a:pPr>
            <a:r>
              <a:rPr lang="pt-br" sz="1600" cap="none"/>
              <a:t>            }</a:t>
            </a:r>
            <a:endParaRPr lang="pt-br" sz="1600" cap="none"/>
          </a:p>
          <a:p>
            <a:pPr>
              <a:defRPr lang="pt-br"/>
            </a:pPr>
            <a:r>
              <a:rPr lang="pt-br" sz="1600" cap="none"/>
              <a:t>            break;</a:t>
            </a:r>
            <a:endParaRPr lang="pt-br" sz="1600" cap="none"/>
          </a:p>
          <a:p>
            <a:pPr>
              <a:defRPr lang="pt-br"/>
            </a:pPr>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Rhyq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AaRQAA8ycAABAgAAAmAAAACAAAAP//////////"/>
              </a:ext>
            </a:extLst>
          </p:cNvSpPr>
          <p:nvPr/>
        </p:nvSpPr>
        <p:spPr>
          <a:xfrm>
            <a:off x="0" y="0"/>
            <a:ext cx="11233150" cy="6494145"/>
          </a:xfrm>
          <a:prstGeom prst="rect">
            <a:avLst/>
          </a:prstGeom>
          <a:noFill/>
          <a:ln>
            <a:noFill/>
          </a:ln>
          <a:effectLst/>
        </p:spPr>
        <p:txBody>
          <a:bodyPr vert="horz" wrap="none" lIns="91440" tIns="45720" rIns="91440" bIns="45720" numCol="1" spcCol="215900" anchor="t"/>
          <a:lstStyle/>
          <a:p>
            <a:pPr>
              <a:defRPr lang="pt-br"/>
            </a:pPr>
            <a:r>
              <a:rPr lang="pt-br" sz="1400" cap="none"/>
              <a:t> </a:t>
            </a:r>
            <a:r>
              <a:rPr lang="pt-br" sz="1600" cap="none"/>
              <a:t>case 6:</a:t>
            </a:r>
            <a:endParaRPr lang="pt-br" sz="1600" cap="none"/>
          </a:p>
          <a:p>
            <a:pPr>
              <a:defRPr lang="pt-br"/>
            </a:pPr>
            <a:r>
              <a:rPr lang="pt-br" sz="1600" cap="none"/>
              <a:t>            printf("Alterando email(s): ");</a:t>
            </a:r>
            <a:endParaRPr lang="pt-br" sz="1600" cap="none"/>
          </a:p>
          <a:p>
            <a:pPr>
              <a:defRPr lang="pt-br"/>
            </a:pPr>
            <a:r>
              <a:rPr lang="pt-br" sz="1600" cap="none"/>
              <a:t>            int y = 1, numEmails = 0;</a:t>
            </a:r>
            <a:endParaRPr lang="pt-br" sz="1600" cap="none"/>
          </a:p>
          <a:p>
            <a:pPr>
              <a:defRPr lang="pt-br"/>
            </a:pPr>
            <a:r>
              <a:rPr lang="pt-br" sz="1600" cap="none"/>
              <a:t>            while (y != 0 &amp;&amp; numEmails &lt; 100) {</a:t>
            </a:r>
            <a:endParaRPr lang="pt-br" sz="1600" cap="none"/>
          </a:p>
          <a:p>
            <a:pPr>
              <a:defRPr lang="pt-br"/>
            </a:pPr>
            <a:r>
              <a:rPr lang="pt-br" sz="1600" cap="none"/>
              <a:t>                scanf("%s", usuarios[indUser].emails[numEmails]);</a:t>
            </a:r>
            <a:endParaRPr lang="pt-br" sz="1600" cap="none"/>
          </a:p>
          <a:p>
            <a:pPr>
              <a:defRPr lang="pt-br"/>
            </a:pPr>
            <a:r>
              <a:rPr lang="pt-br" sz="1600" cap="none"/>
              <a:t>                numEmails++;</a:t>
            </a:r>
            <a:endParaRPr lang="pt-br" sz="1600" cap="none"/>
          </a:p>
          <a:p>
            <a:pPr>
              <a:defRPr lang="pt-br"/>
            </a:pPr>
            <a:r>
              <a:rPr lang="pt-br" sz="1600" cap="none"/>
              <a:t>                char resp;</a:t>
            </a:r>
            <a:endParaRPr lang="pt-br" sz="1600" cap="none"/>
          </a:p>
          <a:p>
            <a:pPr>
              <a:defRPr lang="pt-br"/>
            </a:pPr>
            <a:r>
              <a:rPr lang="pt-br" sz="1600" cap="none"/>
              <a:t>                printf("Deseja inserir mais um email (s/n)?: ");</a:t>
            </a:r>
            <a:endParaRPr lang="pt-br" sz="1600" cap="none"/>
          </a:p>
          <a:p>
            <a:pPr>
              <a:defRPr lang="pt-br"/>
            </a:pPr>
            <a:r>
              <a:rPr lang="pt-br" sz="1600" cap="none"/>
              <a:t>                scanf(" %c", &amp;resp);</a:t>
            </a:r>
            <a:endParaRPr lang="pt-br" sz="1600" cap="none"/>
          </a:p>
          <a:p>
            <a:pPr>
              <a:defRPr lang="pt-br"/>
            </a:pPr>
            <a:r>
              <a:rPr lang="pt-br" sz="1600" cap="none"/>
              <a:t>                if (resp == 'n') {</a:t>
            </a:r>
            <a:endParaRPr lang="pt-br" sz="1600" cap="none"/>
          </a:p>
          <a:p>
            <a:pPr>
              <a:defRPr lang="pt-br"/>
            </a:pPr>
            <a:r>
              <a:rPr lang="pt-br" sz="1600" cap="none"/>
              <a:t>                    y = 0;</a:t>
            </a:r>
            <a:endParaRPr lang="pt-br" sz="1600" cap="none"/>
          </a:p>
          <a:p>
            <a:pPr>
              <a:defRPr lang="pt-br"/>
            </a:pPr>
            <a:r>
              <a:rPr lang="pt-br" sz="1600" cap="none"/>
              <a:t>                }</a:t>
            </a:r>
            <a:endParaRPr lang="pt-br" sz="1600" cap="none"/>
          </a:p>
          <a:p>
            <a:pPr>
              <a:defRPr lang="pt-br"/>
            </a:pPr>
            <a:r>
              <a:rPr lang="pt-br" sz="1600" cap="none"/>
              <a:t>            }</a:t>
            </a:r>
            <a:endParaRPr lang="pt-br" sz="1600" cap="none"/>
          </a:p>
          <a:p>
            <a:pPr>
              <a:defRPr lang="pt-br"/>
            </a:pPr>
            <a:r>
              <a:rPr lang="pt-br" sz="1600" cap="none"/>
              <a:t>            break;</a:t>
            </a:r>
            <a:endParaRPr lang="pt-br" sz="1600" cap="none"/>
          </a:p>
          <a:p>
            <a:pPr>
              <a:defRPr lang="pt-br"/>
            </a:pPr>
            <a:r>
              <a:rPr lang="pt-br" sz="1600" cap="none"/>
              <a:t>        case 7:</a:t>
            </a:r>
            <a:endParaRPr lang="pt-br" sz="1600" cap="none"/>
          </a:p>
          <a:p>
            <a:pPr>
              <a:defRPr lang="pt-br"/>
            </a:pPr>
            <a:r>
              <a:rPr lang="pt-br" sz="1600" cap="none"/>
              <a:t>            printf("Profissão: ");</a:t>
            </a:r>
            <a:endParaRPr lang="pt-br" sz="1600" cap="none"/>
          </a:p>
          <a:p>
            <a:pPr>
              <a:defRPr lang="pt-br"/>
            </a:pPr>
            <a:r>
              <a:rPr lang="pt-br" sz="1600" cap="none"/>
              <a:t>            scanf("%s", usuarios[indUser].profissao);</a:t>
            </a:r>
            <a:endParaRPr lang="pt-br" sz="1600" cap="none"/>
          </a:p>
          <a:p>
            <a:pPr>
              <a:defRPr lang="pt-br"/>
            </a:pPr>
            <a:r>
              <a:rPr lang="pt-br" sz="1600" cap="none"/>
              <a:t>            break;</a:t>
            </a:r>
            <a:endParaRPr lang="pt-br" sz="1600" cap="none"/>
          </a:p>
          <a:p>
            <a:pPr>
              <a:defRPr lang="pt-br"/>
            </a:pPr>
            <a:r>
              <a:rPr lang="pt-br" sz="1600" cap="none"/>
              <a:t>        default:</a:t>
            </a:r>
            <a:endParaRPr lang="pt-br" sz="1600" cap="none"/>
          </a:p>
          <a:p>
            <a:pPr>
              <a:defRPr lang="pt-br"/>
            </a:pPr>
            <a:r>
              <a:rPr lang="pt-br" sz="1600" cap="none"/>
              <a:t>            printf("Opção inválida. Tente novamente com uma opção disponível no submenu de atributos a serem alterados do usuário.");</a:t>
            </a:r>
            <a:endParaRPr lang="pt-br" sz="1600" cap="none"/>
          </a:p>
          <a:p>
            <a:pPr>
              <a:defRPr lang="pt-br"/>
            </a:pPr>
            <a:r>
              <a:rPr lang="pt-br" sz="1600" cap="none"/>
              <a:t>            break;</a:t>
            </a:r>
            <a:endParaRPr lang="pt-br" sz="1600" cap="none"/>
          </a:p>
          <a:p>
            <a:pPr>
              <a:defRPr lang="pt-br"/>
            </a:pPr>
            <a:r>
              <a:rPr lang="pt-br" sz="1600" cap="none"/>
              <a:t>        }</a:t>
            </a:r>
            <a:endParaRPr lang="pt-br" sz="1600" cap="none"/>
          </a:p>
          <a:p>
            <a:pPr>
              <a:defRPr lang="pt-br"/>
            </a:pPr>
            <a:r>
              <a:rPr lang="pt-br" sz="1600" cap="none"/>
              <a:t>    } else {</a:t>
            </a:r>
            <a:endParaRPr lang="pt-br" sz="1600" cap="none"/>
          </a:p>
          <a:p>
            <a:pPr>
              <a:defRPr lang="pt-br"/>
            </a:pPr>
            <a:r>
              <a:rPr lang="pt-br" sz="1600" cap="none"/>
              <a:t>        printf("O usuário indicado não pode ser encontrado. Verifique se o mesmo consta na base de dados atual.");</a:t>
            </a:r>
            <a:endParaRPr lang="pt-br" sz="1600" cap="none"/>
          </a:p>
          <a:p>
            <a:pPr>
              <a:defRPr lang="pt-br"/>
            </a:pPr>
            <a:r>
              <a:rPr lang="pt-br" sz="1600" cap="none"/>
              <a:t>    }</a:t>
            </a:r>
            <a:endParaRPr lang="pt-br" sz="1600" cap="none"/>
          </a:p>
          <a:p>
            <a:pPr>
              <a:defRPr lang="pt-br"/>
            </a:pPr>
            <a:r>
              <a:rPr lang="pt-br" sz="1600" cap="none"/>
              <a:t>}</a:t>
            </a:r>
            <a:endParaRPr lang="pt-br" sz="16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3oDj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CUAAMkCAAC+SAAAsBIAABAgAAAmAAAACAAAAP//////////"/>
              </a:ext>
            </a:extLst>
          </p:cNvSpPr>
          <p:nvPr/>
        </p:nvSpPr>
        <p:spPr>
          <a:xfrm>
            <a:off x="6096000" y="452755"/>
            <a:ext cx="5728970" cy="258508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utiliza a função ‘buscarUsuario’ para obter o índice do usuário, se o usuário for encontrado apresenta um menu de opções permitindo então as alterar as informações como o nome, data de nascimento, rua, CEP, telefones, e-mails ou profissão. O CPF e o índice não podem ser alterados depois de cadastrados. Vai aparecer mensagem de erro somente se o usuário selecionar uma opção invalida ou não for encontrado o usuário do CPF fornecido.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fwMAAIMCAAB3NAAAthAAABAgAAAmAAAACAAAAP//////////"/>
              </a:ext>
            </a:extLst>
          </p:cNvSpPr>
          <p:nvPr/>
        </p:nvSpPr>
        <p:spPr>
          <a:xfrm>
            <a:off x="568325" y="408305"/>
            <a:ext cx="7960360" cy="2308225"/>
          </a:xfrm>
          <a:prstGeom prst="rect">
            <a:avLst/>
          </a:prstGeom>
          <a:noFill/>
          <a:ln>
            <a:noFill/>
          </a:ln>
          <a:effectLst/>
        </p:spPr>
        <p:txBody>
          <a:bodyPr vert="horz" wrap="none" lIns="91440" tIns="45720" rIns="91440" bIns="45720" numCol="1" spcCol="215900" anchor="t"/>
          <a:lstStyle/>
          <a:p>
            <a:pPr>
              <a:defRPr lang="pt-br"/>
            </a:pPr>
            <a:r>
              <a:t>int usuarioPossuiEmprestimo(Loan *emprestimos, int qntEmprestimos, char *cpf) {</a:t>
            </a:r>
          </a:p>
          <a:p>
            <a:pPr>
              <a:defRPr lang="pt-br"/>
            </a:pPr>
            <a:r>
              <a:t>    for (int i = 0; i &lt; qntEmprestimos; i++) {</a:t>
            </a:r>
          </a:p>
          <a:p>
            <a:pPr>
              <a:defRPr lang="pt-br"/>
            </a:pPr>
            <a:r>
              <a:t>        if (strcmp(emprestimos[i].codcpf, cpf) == 0) {</a:t>
            </a:r>
          </a:p>
          <a:p>
            <a:pPr>
              <a:defRPr lang="pt-br"/>
            </a:pPr>
            <a:r>
              <a:t>            return 1;</a:t>
            </a:r>
          </a:p>
          <a:p>
            <a:pPr>
              <a:defRPr lang="pt-br"/>
            </a:pPr>
            <a:r>
              <a:t>        }</a:t>
            </a:r>
          </a:p>
          <a:p>
            <a:pPr>
              <a:defRPr lang="pt-br"/>
            </a:pPr>
            <a:r>
              <a:t>    }</a:t>
            </a:r>
          </a:p>
          <a:p>
            <a:pPr>
              <a:defRPr lang="pt-br"/>
            </a:pPr>
            <a:r>
              <a:t>    return 0;</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lMno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KAoAAMYWAADzPwAAdBwAABAgAAAmAAAACAAAAP//////////"/>
              </a:ext>
            </a:extLst>
          </p:cNvSpPr>
          <p:nvPr/>
        </p:nvSpPr>
        <p:spPr>
          <a:xfrm>
            <a:off x="1651000" y="3702050"/>
            <a:ext cx="8744585" cy="92329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verifica se o usuário possui algum empréstimo de livro registrado no sistema. Nessa função vai retornar 1 se o usuário tiver um ou mais empréstimos cadastrados ou 0 se ele não tiver nenhum empréstimo.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5"/>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igoAAPIGAAD6GgAAeyQAABAgAAAmAAAACAAAAP//////////"/>
              </a:ext>
            </a:extLst>
          </p:cNvSpPr>
          <p:nvPr/>
        </p:nvSpPr>
        <p:spPr>
          <a:xfrm>
            <a:off x="1713230" y="1129030"/>
            <a:ext cx="2672080" cy="4801235"/>
          </a:xfrm>
          <a:prstGeom prst="rect">
            <a:avLst/>
          </a:prstGeom>
          <a:noFill/>
          <a:ln>
            <a:noFill/>
          </a:ln>
          <a:effectLst/>
        </p:spPr>
        <p:txBody>
          <a:bodyPr vert="horz" wrap="square" lIns="91440" tIns="45720" rIns="91440" bIns="45720" numCol="1" spcCol="215900" anchor="t"/>
          <a:lstStyle/>
          <a:p>
            <a:pPr>
              <a:defRPr lang="pt-br"/>
            </a:pPr>
            <a:r>
              <a:t>#include &lt;stdio.h&gt;</a:t>
            </a:r>
          </a:p>
          <a:p>
            <a:pPr>
              <a:defRPr lang="pt-br"/>
            </a:pPr>
          </a:p>
          <a:p>
            <a:pPr>
              <a:defRPr lang="pt-br"/>
            </a:pPr>
          </a:p>
          <a:p>
            <a:pPr>
              <a:defRPr lang="pt-br"/>
            </a:pPr>
            <a:r>
              <a:t>#include &lt;locale.h&gt;</a:t>
            </a:r>
          </a:p>
          <a:p>
            <a:pPr>
              <a:defRPr lang="pt-br"/>
            </a:pPr>
          </a:p>
          <a:p>
            <a:pPr>
              <a:defRPr lang="pt-br"/>
            </a:pPr>
          </a:p>
          <a:p>
            <a:pPr>
              <a:defRPr lang="pt-br"/>
            </a:pPr>
            <a:r>
              <a:t>#include &lt;string.h&gt;</a:t>
            </a:r>
          </a:p>
          <a:p>
            <a:pPr>
              <a:defRPr lang="pt-br"/>
            </a:pPr>
          </a:p>
          <a:p>
            <a:pPr>
              <a:defRPr lang="pt-br"/>
            </a:pPr>
          </a:p>
          <a:p>
            <a:pPr>
              <a:defRPr lang="pt-br"/>
            </a:pPr>
            <a:r>
              <a:t>#include &lt;ctype.h&gt;</a:t>
            </a:r>
          </a:p>
          <a:p>
            <a:pPr>
              <a:defRPr lang="pt-br"/>
            </a:pPr>
          </a:p>
          <a:p>
            <a:pPr>
              <a:defRPr lang="pt-br"/>
            </a:pPr>
          </a:p>
          <a:p>
            <a:pPr>
              <a:defRPr lang="pt-br"/>
            </a:pPr>
            <a:r>
              <a:t>#include &lt;time.h&gt;</a:t>
            </a:r>
          </a:p>
          <a:p>
            <a:pPr>
              <a:defRPr lang="pt-br"/>
            </a:pPr>
          </a:p>
          <a:p>
            <a:pPr>
              <a:defRPr lang="pt-br"/>
            </a:pPr>
          </a:p>
          <a:p>
            <a:pPr>
              <a:defRPr lang="pt-br"/>
            </a:pPr>
            <a:r>
              <a:t>#include &lt;stdlib.h&gt;</a:t>
            </a:r>
          </a:p>
          <a:p>
            <a:pPr>
              <a:defRPr lang="pt-br"/>
            </a:pPr>
          </a:p>
        </p:txBody>
      </p:sp>
      <p:sp>
        <p:nvSpPr>
          <p:cNvPr id="3" name="CaixaDeTexto 6"/>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SRkAAPIGAAADRgAAOAkAABAgAAAmAAAACAAAAP//////////"/>
              </a:ext>
            </a:extLst>
          </p:cNvSpPr>
          <p:nvPr/>
        </p:nvSpPr>
        <p:spPr>
          <a:xfrm>
            <a:off x="4110355" y="1129030"/>
            <a:ext cx="7270750" cy="36957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Fornece funções para entrada e saída padrão, como ‘printf’ e ‘scanf’.</a:t>
            </a:r>
            <a:endParaRPr lang="pt-br" cap="none">
              <a:solidFill>
                <a:srgbClr val="FF0000"/>
              </a:solidFill>
            </a:endParaRPr>
          </a:p>
        </p:txBody>
      </p:sp>
      <p:sp>
        <p:nvSpPr>
          <p:cNvPr id="4" name="CaixaDeTexto 9"/>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JhkAAIMLAADXRwAAMREAABAgAAAmAAAACAAAAP//////////"/>
              </a:ext>
            </a:extLst>
          </p:cNvSpPr>
          <p:nvPr/>
        </p:nvSpPr>
        <p:spPr>
          <a:xfrm>
            <a:off x="4088130" y="1871345"/>
            <a:ext cx="7590155" cy="92329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Lida com localização e configurações regionais, útil para lidar com caracteres específicos de uma região. Com essa biblioteca podemos usar acentuação da língua portuguesa.</a:t>
            </a:r>
            <a:endParaRPr lang="pt-br" cap="none">
              <a:solidFill>
                <a:srgbClr val="FF0000"/>
              </a:solidFill>
            </a:endParaRPr>
          </a:p>
        </p:txBody>
      </p:sp>
      <p:sp>
        <p:nvSpPr>
          <p:cNvPr id="5" name="CaixaDeTexto 10"/>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SRkAADERAAADRgAAKxUAABAgAAAmAAAACAAAAP//////////"/>
              </a:ext>
            </a:extLst>
          </p:cNvSpPr>
          <p:nvPr/>
        </p:nvSpPr>
        <p:spPr>
          <a:xfrm>
            <a:off x="4110355" y="2794635"/>
            <a:ext cx="7270750" cy="64643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Fornece funções para manipulação de strings, e como esse trabalho se trata do cadastro de usuários e livros é uma biblioteca indispensável.</a:t>
            </a:r>
            <a:endParaRPr lang="pt-br" cap="none">
              <a:solidFill>
                <a:srgbClr val="FF0000"/>
              </a:solidFill>
            </a:endParaRPr>
          </a:p>
        </p:txBody>
      </p:sp>
      <p:sp>
        <p:nvSpPr>
          <p:cNvPr id="6" name="CaixaDeTexto 11"/>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SRkAAMIVAAD6RwAAvBkAABAgAAAmAAAACAAAAP//////////"/>
              </a:ext>
            </a:extLst>
          </p:cNvSpPr>
          <p:nvPr/>
        </p:nvSpPr>
        <p:spPr>
          <a:xfrm>
            <a:off x="4110355" y="3536950"/>
            <a:ext cx="7590155" cy="64643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Contém funções para manipulação de caracteres . Exemplos incluem: ‘isalpha’, ‘isdigit’ e ‘tolower’.</a:t>
            </a:r>
            <a:endParaRPr lang="pt-br" cap="none">
              <a:solidFill>
                <a:srgbClr val="FF0000"/>
              </a:solidFill>
            </a:endParaRPr>
          </a:p>
        </p:txBody>
      </p:sp>
      <p:sp>
        <p:nvSpPr>
          <p:cNvPr id="7" name="CaixaDeTexto 12"/>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SRkAANkaAAD6RwAA0x4AABAgAAAmAAAACAAAAP//////////"/>
              </a:ext>
            </a:extLst>
          </p:cNvSpPr>
          <p:nvPr/>
        </p:nvSpPr>
        <p:spPr>
          <a:xfrm>
            <a:off x="4110355" y="4364355"/>
            <a:ext cx="7590155" cy="64643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Trata operações relacionadas com ao tempo, permitindo manipulação e exibição de datas e horas.</a:t>
            </a:r>
            <a:endParaRPr lang="pt-br" cap="none">
              <a:solidFill>
                <a:srgbClr val="FF0000"/>
              </a:solidFill>
            </a:endParaRPr>
          </a:p>
        </p:txBody>
      </p:sp>
      <p:sp>
        <p:nvSpPr>
          <p:cNvPr id="8" name="CaixaDeTexto 1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SRkAAIQgAADXRwAAeyQAABAgAAAmAAAACAAAAP//////////"/>
              </a:ext>
            </a:extLst>
          </p:cNvSpPr>
          <p:nvPr/>
        </p:nvSpPr>
        <p:spPr>
          <a:xfrm>
            <a:off x="4110355" y="5285740"/>
            <a:ext cx="7567930" cy="64452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Contém funções para alocação de memória (‘malloc’, ‘free’), geração de números aleatórios (‘rand’, ‘srand’) e funções de conversão (‘atoi’, ‘atof’).</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xAAAAF0AAABUMQAA0ykAABAgAAAmAAAACAAAAP//////////"/>
              </a:ext>
            </a:extLst>
          </p:cNvSpPr>
          <p:nvPr/>
        </p:nvSpPr>
        <p:spPr>
          <a:xfrm>
            <a:off x="124460" y="59055"/>
            <a:ext cx="7894320" cy="6739890"/>
          </a:xfrm>
          <a:prstGeom prst="rect">
            <a:avLst/>
          </a:prstGeom>
          <a:noFill/>
          <a:ln>
            <a:noFill/>
          </a:ln>
          <a:effectLst/>
        </p:spPr>
        <p:txBody>
          <a:bodyPr vert="horz" wrap="none" lIns="91440" tIns="45720" rIns="91440" bIns="45720" numCol="1" spcCol="215900" anchor="t"/>
          <a:lstStyle/>
          <a:p>
            <a:pPr>
              <a:defRPr lang="pt-br"/>
            </a:pPr>
            <a:r>
              <a:rPr lang="pt-br" sz="1600" cap="none"/>
              <a:t>int excluirUsuario(User *usuarios, Loan *emprestimos, int *qntUserAtual, int qntLoanAtual){</a:t>
            </a:r>
            <a:endParaRPr lang="pt-br" sz="1600" cap="none"/>
          </a:p>
          <a:p>
            <a:pPr>
              <a:defRPr lang="pt-br"/>
            </a:pPr>
            <a:r>
              <a:rPr lang="pt-br" sz="1600" cap="none"/>
              <a:t>    int indUser = buscarUsuario(usuarios, *qntUserAtual);</a:t>
            </a:r>
            <a:endParaRPr lang="pt-br" sz="1600" cap="none"/>
          </a:p>
          <a:p>
            <a:pPr>
              <a:defRPr lang="pt-br"/>
            </a:pPr>
            <a:r>
              <a:rPr lang="pt-br" sz="1600" cap="none"/>
              <a:t>    if (indUser &gt;= 0){</a:t>
            </a:r>
            <a:endParaRPr lang="pt-br" sz="1600" cap="none"/>
          </a:p>
          <a:p>
            <a:pPr>
              <a:defRPr lang="pt-br"/>
            </a:pPr>
            <a:r>
              <a:rPr lang="pt-br" sz="1600" cap="none"/>
              <a:t>        if ((usuarioPossuiEmprestimo(emprestimos, qntLoanAtual, usuarios[indUser].cpf)) == 1){</a:t>
            </a:r>
            <a:endParaRPr lang="pt-br" sz="1600" cap="none"/>
          </a:p>
          <a:p>
            <a:pPr>
              <a:defRPr lang="pt-br"/>
            </a:pPr>
            <a:r>
              <a:rPr lang="pt-br" sz="1600" cap="none"/>
              <a:t>            return 0;</a:t>
            </a:r>
            <a:endParaRPr lang="pt-br" sz="1600" cap="none"/>
          </a:p>
          <a:p>
            <a:pPr>
              <a:defRPr lang="pt-br"/>
            </a:pPr>
            <a:r>
              <a:rPr lang="pt-br" sz="1600" cap="none"/>
              <a:t>        }</a:t>
            </a:r>
            <a:endParaRPr lang="pt-br" sz="1600" cap="none"/>
          </a:p>
          <a:p>
            <a:pPr>
              <a:defRPr lang="pt-br"/>
            </a:pPr>
            <a:r>
              <a:rPr lang="pt-br" sz="1600" cap="none"/>
              <a:t>        else{</a:t>
            </a:r>
            <a:endParaRPr lang="pt-br" sz="1600" cap="none"/>
          </a:p>
          <a:p>
            <a:pPr>
              <a:defRPr lang="pt-br"/>
            </a:pPr>
            <a:r>
              <a:rPr lang="pt-br" sz="1600" cap="none"/>
              <a:t>            int i, j, k;</a:t>
            </a:r>
            <a:endParaRPr lang="pt-br" sz="1600" cap="none"/>
          </a:p>
          <a:p>
            <a:pPr>
              <a:defRPr lang="pt-br"/>
            </a:pPr>
            <a:r>
              <a:rPr lang="pt-br" sz="1600" cap="none"/>
              <a:t>            for (i = indUser; i &lt; (*qntUserAtual - 1); i++){</a:t>
            </a:r>
            <a:endParaRPr lang="pt-br" sz="1600" cap="none"/>
          </a:p>
          <a:p>
            <a:pPr>
              <a:defRPr lang="pt-br"/>
            </a:pPr>
            <a:r>
              <a:rPr lang="pt-br" sz="1600" cap="none"/>
              <a:t>                strcpy(usuarios[i].cpf, usuarios[i+1].cpf);</a:t>
            </a:r>
            <a:endParaRPr lang="pt-br" sz="1600" cap="none"/>
          </a:p>
          <a:p>
            <a:pPr>
              <a:defRPr lang="pt-br"/>
            </a:pPr>
            <a:r>
              <a:rPr lang="pt-br" sz="1600" cap="none"/>
              <a:t>                strcpy(usuarios[i].nome, usuarios[i+1].nome);</a:t>
            </a:r>
            <a:endParaRPr lang="pt-br" sz="1600" cap="none"/>
          </a:p>
          <a:p>
            <a:pPr>
              <a:defRPr lang="pt-br"/>
            </a:pPr>
            <a:r>
              <a:rPr lang="pt-br" sz="1600" cap="none"/>
              <a:t>                strcpy(usuarios[i].nascimento, usuarios[i+1].nascimento);</a:t>
            </a:r>
            <a:endParaRPr lang="pt-br" sz="1600" cap="none"/>
          </a:p>
          <a:p>
            <a:pPr>
              <a:defRPr lang="pt-br"/>
            </a:pPr>
            <a:r>
              <a:rPr lang="pt-br" sz="1600" cap="none"/>
              <a:t>                strcpy(usuarios[i].rua, usuarios[i+1].rua);</a:t>
            </a:r>
            <a:endParaRPr lang="pt-br" sz="1600" cap="none"/>
          </a:p>
          <a:p>
            <a:pPr>
              <a:defRPr lang="pt-br"/>
            </a:pPr>
            <a:r>
              <a:rPr lang="pt-br" sz="1600" cap="none"/>
              <a:t>                strcpy(usuarios[i].cep, usuarios[i+1].cep);</a:t>
            </a:r>
            <a:endParaRPr lang="pt-br" sz="1600" cap="none"/>
          </a:p>
          <a:p>
            <a:pPr>
              <a:defRPr lang="pt-br"/>
            </a:pPr>
            <a:r>
              <a:rPr lang="pt-br" sz="1600" cap="none"/>
              <a:t>                for (j = 0; j &lt; 100; j++)</a:t>
            </a:r>
            <a:endParaRPr lang="pt-br" sz="1600" cap="none"/>
          </a:p>
          <a:p>
            <a:pPr>
              <a:defRPr lang="pt-br"/>
            </a:pPr>
            <a:r>
              <a:rPr lang="pt-br" sz="1600" cap="none"/>
              <a:t>                    strcpy(usuarios[i].telefones[j], usuarios[i+1].telefones[j]);</a:t>
            </a:r>
            <a:endParaRPr lang="pt-br" sz="1600" cap="none"/>
          </a:p>
          <a:p>
            <a:pPr>
              <a:defRPr lang="pt-br"/>
            </a:pPr>
            <a:r>
              <a:rPr lang="pt-br" sz="1600" cap="none"/>
              <a:t>                for (k = 0; k &lt; 100; k++)</a:t>
            </a:r>
            <a:endParaRPr lang="pt-br" sz="1600" cap="none"/>
          </a:p>
          <a:p>
            <a:pPr>
              <a:defRPr lang="pt-br"/>
            </a:pPr>
            <a:r>
              <a:rPr lang="pt-br" sz="1600" cap="none"/>
              <a:t>                    strcpy(usuarios[i].emails[k], usuarios[i+1].emails[k]);</a:t>
            </a:r>
            <a:endParaRPr lang="pt-br" sz="1600" cap="none"/>
          </a:p>
          <a:p>
            <a:pPr>
              <a:defRPr lang="pt-br"/>
            </a:pPr>
            <a:r>
              <a:rPr lang="pt-br" sz="1600" cap="none"/>
              <a:t>                strcpy(usuarios[i].profissao, usuarios[i+1].profissao);</a:t>
            </a:r>
            <a:endParaRPr lang="pt-br" sz="1600" cap="none"/>
          </a:p>
          <a:p>
            <a:pPr>
              <a:defRPr lang="pt-br"/>
            </a:pPr>
            <a:r>
              <a:rPr lang="pt-br" sz="1600" cap="none"/>
              <a:t>            }</a:t>
            </a:r>
            <a:endParaRPr lang="pt-br" sz="1600" cap="none"/>
          </a:p>
          <a:p>
            <a:pPr>
              <a:defRPr lang="pt-br"/>
            </a:pPr>
            <a:r>
              <a:rPr lang="pt-br" sz="1600" cap="none"/>
              <a:t>            (*qntUserAtual)--;</a:t>
            </a:r>
            <a:endParaRPr lang="pt-br" sz="1600" cap="none"/>
          </a:p>
          <a:p>
            <a:pPr>
              <a:defRPr lang="pt-br"/>
            </a:pPr>
            <a:r>
              <a:rPr lang="pt-br" sz="1600" cap="none"/>
              <a:t>            return 1;</a:t>
            </a:r>
            <a:endParaRPr lang="pt-br" sz="1600" cap="none"/>
          </a:p>
          <a:p>
            <a:pPr>
              <a:defRPr lang="pt-br"/>
            </a:pPr>
            <a:r>
              <a:rPr lang="pt-br" sz="1600" cap="none"/>
              <a:t>        }</a:t>
            </a:r>
            <a:endParaRPr lang="pt-br" sz="1600" cap="none"/>
          </a:p>
          <a:p>
            <a:pPr>
              <a:defRPr lang="pt-br"/>
            </a:pPr>
            <a:r>
              <a:rPr lang="pt-br" sz="1600" cap="none"/>
              <a:t>    }</a:t>
            </a:r>
            <a:endParaRPr lang="pt-br" sz="1600" cap="none"/>
          </a:p>
          <a:p>
            <a:pPr>
              <a:defRPr lang="pt-br"/>
            </a:pPr>
            <a:r>
              <a:rPr lang="pt-br" sz="1600" cap="none"/>
              <a:t>    else</a:t>
            </a:r>
            <a:endParaRPr lang="pt-br" sz="1600" cap="none"/>
          </a:p>
          <a:p>
            <a:pPr>
              <a:defRPr lang="pt-br"/>
            </a:pPr>
            <a:r>
              <a:rPr lang="pt-br" sz="1600" cap="none"/>
              <a:t>        return 2;</a:t>
            </a:r>
            <a:endParaRPr lang="pt-br" sz="1600" cap="none"/>
          </a:p>
          <a:p>
            <a:pPr>
              <a:defRPr lang="pt-br"/>
            </a:pPr>
            <a:r>
              <a:rPr lang="pt-br" sz="1600" cap="none"/>
              <a:t>}</a:t>
            </a:r>
            <a:endParaRPr lang="pt-br" sz="16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icAAOIIAABqSAAATiEAABAgAAAmAAAACAAAAP//////////"/>
              </a:ext>
            </a:extLst>
          </p:cNvSpPr>
          <p:nvPr/>
        </p:nvSpPr>
        <p:spPr>
          <a:xfrm>
            <a:off x="6498590" y="1443990"/>
            <a:ext cx="5273040" cy="397002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O objetivo dessa função é para excluir um cadastrado de usuário, mas se o usuário tiver um empréstimo pendente então não poderá ser excluído. Considerando isso, a função então utiliza o ‘buscarUsuario’ para encontrar o cadastro e depois utiliza o ‘usuarioPossuiEmprestimo’ para saber se tem ou não empréstimo.</a:t>
            </a:r>
            <a:endParaRPr lang="pt-br" cap="none">
              <a:solidFill>
                <a:srgbClr val="FF0000"/>
              </a:solidFill>
            </a:endParaRPr>
          </a:p>
          <a:p>
            <a:pPr>
              <a:defRPr lang="pt-br"/>
            </a:pPr>
            <a:r>
              <a:rPr lang="pt-br" cap="none">
                <a:solidFill>
                  <a:srgbClr val="FF0000"/>
                </a:solidFill>
              </a:rPr>
              <a:t>Na hora de excluir vai utilizar os dados dos usuários posterior para substituir o dele, o outro usuário vai então ter o índice que era do usuário excluído.</a:t>
            </a:r>
            <a:endParaRPr lang="pt-br" cap="none">
              <a:solidFill>
                <a:srgbClr val="FF0000"/>
              </a:solidFill>
            </a:endParaRPr>
          </a:p>
          <a:p>
            <a:pPr>
              <a:defRPr lang="pt-br"/>
            </a:pPr>
            <a:r>
              <a:rPr lang="pt-br" cap="none">
                <a:solidFill>
                  <a:srgbClr val="FF0000"/>
                </a:solidFill>
              </a:rPr>
              <a:t>No final vai retornar 0 se o usuário tiver empréstimo e não poder ser excluído, retorna 1 se o usuário for excluído com sucesso e retorna 2 se o usuário não for encontrado.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7zm0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hQAAFkCAADmNgAAjBAAABAgAAAmAAAACAAAAP//////////"/>
              </a:ext>
            </a:extLst>
          </p:cNvSpPr>
          <p:nvPr/>
        </p:nvSpPr>
        <p:spPr>
          <a:xfrm>
            <a:off x="3267710" y="381635"/>
            <a:ext cx="5656580" cy="2308225"/>
          </a:xfrm>
          <a:prstGeom prst="rect">
            <a:avLst/>
          </a:prstGeom>
          <a:noFill/>
          <a:ln>
            <a:noFill/>
          </a:ln>
          <a:effectLst/>
        </p:spPr>
        <p:txBody>
          <a:bodyPr vert="horz" wrap="none" lIns="91440" tIns="45720" rIns="91440" bIns="45720" numCol="1" spcCol="215900" anchor="t"/>
          <a:lstStyle/>
          <a:p>
            <a:pPr>
              <a:defRPr lang="pt-br"/>
            </a:pPr>
            <a:r>
              <a:t>int existeLivro(Book *livros, int qntBookAtual, char *isbn) {</a:t>
            </a:r>
          </a:p>
          <a:p>
            <a:pPr>
              <a:defRPr lang="pt-br"/>
            </a:pPr>
            <a:r>
              <a:t>    int i;</a:t>
            </a:r>
          </a:p>
          <a:p>
            <a:pPr>
              <a:defRPr lang="pt-br"/>
            </a:pPr>
            <a:r>
              <a:t>    for (i = 0; i &lt; qntBookAtual; i++) {</a:t>
            </a:r>
          </a:p>
          <a:p>
            <a:pPr>
              <a:defRPr lang="pt-br"/>
            </a:pPr>
            <a:r>
              <a:t>        if (strcmp(livros[i].isbn, isbn) == 0)</a:t>
            </a:r>
          </a:p>
          <a:p>
            <a:pPr>
              <a:defRPr lang="pt-br"/>
            </a:pPr>
            <a:r>
              <a:t>            return 1;</a:t>
            </a:r>
          </a:p>
          <a:p>
            <a:pPr>
              <a:defRPr lang="pt-br"/>
            </a:pPr>
            <a:r>
              <a:t>    }</a:t>
            </a:r>
          </a:p>
          <a:p>
            <a:pPr>
              <a:defRPr lang="pt-br"/>
            </a:pPr>
            <a:r>
              <a:t>    return 0;</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xwUAACsXAAA5RQAAJRsAABAgAAAmAAAACAAAAP//////////"/>
              </a:ext>
            </a:extLst>
          </p:cNvSpPr>
          <p:nvPr/>
        </p:nvSpPr>
        <p:spPr>
          <a:xfrm>
            <a:off x="939165" y="3766185"/>
            <a:ext cx="10313670" cy="64643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tem como objetivo verificar se um livro com um determinado ISBN já existe no sistema. A função retorna 1 se o ISBN fornecido for encontrado no sistema. Ou retorna 0 se não encontrar nada.</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F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KxkAAOUCAADVMQAAzBIAABAgAAAmAAAACAAAAP//////////"/>
              </a:ext>
            </a:extLst>
          </p:cNvSpPr>
          <p:nvPr/>
        </p:nvSpPr>
        <p:spPr>
          <a:xfrm>
            <a:off x="4091305" y="470535"/>
            <a:ext cx="4009390" cy="2585085"/>
          </a:xfrm>
          <a:prstGeom prst="rect">
            <a:avLst/>
          </a:prstGeom>
          <a:noFill/>
          <a:ln>
            <a:noFill/>
          </a:ln>
          <a:effectLst/>
        </p:spPr>
        <p:txBody>
          <a:bodyPr vert="horz" wrap="none" lIns="91440" tIns="45720" rIns="91440" bIns="45720" numCol="1" spcCol="215900" anchor="t"/>
          <a:lstStyle/>
          <a:p>
            <a:pPr>
              <a:defRPr lang="pt-br"/>
            </a:pPr>
            <a:r>
              <a:t>int validarISBN(const char *isbn) {</a:t>
            </a:r>
          </a:p>
          <a:p>
            <a:pPr>
              <a:defRPr lang="pt-br"/>
            </a:pPr>
            <a:r>
              <a:t>    int i;</a:t>
            </a:r>
          </a:p>
          <a:p>
            <a:pPr>
              <a:defRPr lang="pt-br"/>
            </a:pPr>
            <a:r>
              <a:t>    for (i = 0; i &lt; 11; i++) {</a:t>
            </a:r>
          </a:p>
          <a:p>
            <a:pPr>
              <a:defRPr lang="pt-br"/>
            </a:pPr>
            <a:r>
              <a:t>        if (!isdigit(isbn[i]) &amp;&amp; isbn[i] != '\0') {</a:t>
            </a:r>
          </a:p>
          <a:p>
            <a:pPr>
              <a:defRPr lang="pt-br"/>
            </a:pPr>
            <a:r>
              <a:t>            return 0;</a:t>
            </a:r>
          </a:p>
          <a:p>
            <a:pPr>
              <a:defRPr lang="pt-br"/>
            </a:pPr>
            <a:r>
              <a:t>        }</a:t>
            </a:r>
          </a:p>
          <a:p>
            <a:pPr>
              <a:defRPr lang="pt-br"/>
            </a:pPr>
            <a:r>
              <a:t>    }</a:t>
            </a:r>
          </a:p>
          <a:p>
            <a:pPr>
              <a:defRPr lang="pt-br"/>
            </a:pPr>
            <a:r>
              <a:t>    return 1;</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ZgYAAPUYAADLRQAA7xwAABAgAAAmAAAACAAAAP//////////"/>
              </a:ext>
            </a:extLst>
          </p:cNvSpPr>
          <p:nvPr/>
        </p:nvSpPr>
        <p:spPr>
          <a:xfrm>
            <a:off x="1040130" y="4057015"/>
            <a:ext cx="10305415" cy="64643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Assim como a função ‘validarCPF’ seguindo o mesmo processo essa função valida se o ISBN contem apenas dígitos numéricos.</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LcEAADtLgAAeSUAABAgAAAmAAAACAAAAP//////////"/>
              </a:ext>
            </a:extLst>
          </p:cNvSpPr>
          <p:nvPr/>
        </p:nvSpPr>
        <p:spPr>
          <a:xfrm>
            <a:off x="0" y="766445"/>
            <a:ext cx="7628255" cy="5325110"/>
          </a:xfrm>
          <a:prstGeom prst="rect">
            <a:avLst/>
          </a:prstGeom>
          <a:noFill/>
          <a:ln>
            <a:noFill/>
          </a:ln>
          <a:effectLst/>
        </p:spPr>
        <p:txBody>
          <a:bodyPr vert="horz" wrap="none" lIns="91440" tIns="45720" rIns="91440" bIns="45720" numCol="1" spcCol="215900" anchor="t"/>
          <a:lstStyle/>
          <a:p>
            <a:pPr>
              <a:defRPr lang="pt-br"/>
            </a:pPr>
            <a:r>
              <a:rPr lang="pt-br" sz="1700" cap="none"/>
              <a:t>void incluirLivro(Book *livros, int *indBook){</a:t>
            </a:r>
            <a:endParaRPr lang="pt-br" sz="1700" cap="none"/>
          </a:p>
          <a:p>
            <a:pPr>
              <a:defRPr lang="pt-br"/>
            </a:pPr>
            <a:r>
              <a:rPr lang="pt-br" sz="1700" cap="none"/>
              <a:t>    printf("====================== Incluindo Livro ======================\n");</a:t>
            </a:r>
            <a:endParaRPr lang="pt-br" sz="1700" cap="none"/>
          </a:p>
          <a:p>
            <a:pPr>
              <a:defRPr lang="pt-br"/>
            </a:pPr>
            <a:r>
              <a:rPr lang="pt-br" sz="1700" cap="none"/>
              <a:t>    char isbn[11];</a:t>
            </a:r>
            <a:endParaRPr lang="pt-br" sz="1700" cap="none"/>
          </a:p>
          <a:p>
            <a:pPr>
              <a:defRPr lang="pt-br"/>
            </a:pPr>
            <a:r>
              <a:rPr lang="pt-br" sz="1700" cap="none"/>
              <a:t>    int x = 1;</a:t>
            </a:r>
            <a:endParaRPr lang="pt-br" sz="1700" cap="none"/>
          </a:p>
          <a:p>
            <a:pPr>
              <a:defRPr lang="pt-br"/>
            </a:pPr>
            <a:r>
              <a:rPr lang="pt-br" sz="1700" cap="none"/>
              <a:t>    while (x != 0) {</a:t>
            </a:r>
            <a:endParaRPr lang="pt-br" sz="1700" cap="none"/>
          </a:p>
          <a:p>
            <a:pPr>
              <a:defRPr lang="pt-br"/>
            </a:pPr>
            <a:r>
              <a:rPr lang="pt-br" sz="1700" cap="none"/>
              <a:t>        printf("ISBN: ");</a:t>
            </a:r>
            <a:endParaRPr lang="pt-br" sz="1700" cap="none"/>
          </a:p>
          <a:p>
            <a:pPr>
              <a:defRPr lang="pt-br"/>
            </a:pPr>
            <a:r>
              <a:rPr lang="pt-br" sz="1700" cap="none"/>
              <a:t>        scanf("%s", isbn);</a:t>
            </a:r>
            <a:endParaRPr lang="pt-br" sz="1700" cap="none"/>
          </a:p>
          <a:p>
            <a:pPr>
              <a:defRPr lang="pt-br"/>
            </a:pPr>
            <a:r>
              <a:rPr lang="pt-br" sz="1700" cap="none"/>
              <a:t>        int valido = validarISBN(isbn);</a:t>
            </a:r>
            <a:endParaRPr lang="pt-br" sz="1700" cap="none"/>
          </a:p>
          <a:p>
            <a:pPr>
              <a:defRPr lang="pt-br"/>
            </a:pPr>
            <a:r>
              <a:rPr lang="pt-br" sz="1700" cap="none"/>
              <a:t>        int existeBook = existeLivro(livros, *indBook, isbn);</a:t>
            </a:r>
            <a:endParaRPr lang="pt-br" sz="1700" cap="none"/>
          </a:p>
          <a:p>
            <a:pPr>
              <a:defRPr lang="pt-br"/>
            </a:pPr>
            <a:r>
              <a:rPr lang="pt-br" sz="1700" cap="none"/>
              <a:t>        if (existeBook == 0 &amp;&amp; valido) {</a:t>
            </a:r>
            <a:endParaRPr lang="pt-br" sz="1700" cap="none"/>
          </a:p>
          <a:p>
            <a:pPr>
              <a:defRPr lang="pt-br"/>
            </a:pPr>
            <a:r>
              <a:rPr lang="pt-br" sz="1700" cap="none"/>
              <a:t>            strcpy(livros[*indBook].isbn, isbn);</a:t>
            </a:r>
            <a:endParaRPr lang="pt-br" sz="1700" cap="none"/>
          </a:p>
          <a:p>
            <a:pPr>
              <a:defRPr lang="pt-br"/>
            </a:pPr>
            <a:r>
              <a:rPr lang="pt-br" sz="1700" cap="none"/>
              <a:t>            x = 0;</a:t>
            </a:r>
            <a:endParaRPr lang="pt-br" sz="1700" cap="none"/>
          </a:p>
          <a:p>
            <a:pPr>
              <a:defRPr lang="pt-br"/>
            </a:pPr>
            <a:r>
              <a:rPr lang="pt-br" sz="1700" cap="none"/>
              <a:t>            break;</a:t>
            </a:r>
            <a:endParaRPr lang="pt-br" sz="1700" cap="none"/>
          </a:p>
          <a:p>
            <a:pPr>
              <a:defRPr lang="pt-br"/>
            </a:pPr>
            <a:r>
              <a:rPr lang="pt-br" sz="1700" cap="none"/>
              <a:t>        }</a:t>
            </a:r>
            <a:endParaRPr lang="pt-br" sz="1700" cap="none"/>
          </a:p>
          <a:p>
            <a:pPr>
              <a:defRPr lang="pt-br"/>
            </a:pPr>
            <a:r>
              <a:rPr lang="pt-br" sz="1700" cap="none"/>
              <a:t>        else if (!valido)</a:t>
            </a:r>
            <a:endParaRPr lang="pt-br" sz="1700" cap="none"/>
          </a:p>
          <a:p>
            <a:pPr>
              <a:defRPr lang="pt-br"/>
            </a:pPr>
            <a:r>
              <a:rPr lang="pt-br" sz="1700" cap="none"/>
              <a:t>            printf("ISBN inválido. Tente novamente.\n");</a:t>
            </a:r>
            <a:endParaRPr lang="pt-br" sz="1700" cap="none"/>
          </a:p>
          <a:p>
            <a:pPr>
              <a:defRPr lang="pt-br"/>
            </a:pPr>
            <a:r>
              <a:rPr lang="pt-br" sz="1700" cap="none"/>
              <a:t>        else</a:t>
            </a:r>
            <a:endParaRPr lang="pt-br" sz="1700" cap="none"/>
          </a:p>
          <a:p>
            <a:pPr>
              <a:defRPr lang="pt-br"/>
            </a:pPr>
            <a:r>
              <a:rPr lang="pt-br" sz="1700" cap="none"/>
              <a:t>            printf("Esse ISBN já existe na base de dados. Tente novamente.\n");</a:t>
            </a:r>
            <a:endParaRPr lang="pt-br" sz="1700" cap="none"/>
          </a:p>
          <a:p>
            <a:pPr>
              <a:defRPr lang="pt-br"/>
            </a:pPr>
            <a:r>
              <a:rPr lang="pt-br" sz="1700" cap="none"/>
              <a:t>    }</a:t>
            </a:r>
            <a:endParaRPr lang="pt-br" sz="1700" cap="none"/>
          </a:p>
          <a:p>
            <a:pPr>
              <a:defRPr lang="pt-br"/>
            </a:pPr>
            <a:r>
              <a:rPr lang="pt-br" sz="1700" cap="none"/>
              <a:t>    </a:t>
            </a:r>
            <a:endParaRPr lang="pt-br" sz="1700" cap="none"/>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HMBAADZHwAAvSgAABAgAAAmAAAACAAAAP//////////"/>
              </a:ext>
            </a:extLst>
          </p:cNvSpPr>
          <p:nvPr/>
        </p:nvSpPr>
        <p:spPr>
          <a:xfrm>
            <a:off x="0" y="235585"/>
            <a:ext cx="5177155" cy="6386830"/>
          </a:xfrm>
          <a:prstGeom prst="rect">
            <a:avLst/>
          </a:prstGeom>
          <a:noFill/>
          <a:ln>
            <a:noFill/>
          </a:ln>
          <a:effectLst/>
        </p:spPr>
        <p:txBody>
          <a:bodyPr vert="horz" wrap="none" lIns="91440" tIns="45720" rIns="91440" bIns="45720" numCol="1" spcCol="215900" anchor="t"/>
          <a:lstStyle/>
          <a:p>
            <a:pPr>
              <a:defRPr lang="pt-br"/>
            </a:pPr>
            <a:r>
              <a:rPr lang="pt-br" sz="1700" cap="none"/>
              <a:t>printf("Titulo: ");</a:t>
            </a:r>
            <a:endParaRPr lang="pt-br" sz="1700" cap="none"/>
          </a:p>
          <a:p>
            <a:pPr>
              <a:defRPr lang="pt-br"/>
            </a:pPr>
            <a:r>
              <a:rPr lang="pt-br" sz="1700" cap="none"/>
              <a:t>    scanf("%s", livros[*indBook].titulo);</a:t>
            </a:r>
            <a:endParaRPr lang="pt-br" sz="1700" cap="none"/>
          </a:p>
          <a:p>
            <a:pPr>
              <a:defRPr lang="pt-br"/>
            </a:pPr>
            <a:r>
              <a:rPr lang="pt-br" sz="1700" cap="none"/>
              <a:t>    printf("Genero: ");</a:t>
            </a:r>
            <a:endParaRPr lang="pt-br" sz="1700" cap="none"/>
          </a:p>
          <a:p>
            <a:pPr>
              <a:defRPr lang="pt-br"/>
            </a:pPr>
            <a:r>
              <a:rPr lang="pt-br" sz="1700" cap="none"/>
              <a:t>    scanf("%s", livros[*indBook].genero);</a:t>
            </a:r>
            <a:endParaRPr lang="pt-br" sz="1700" cap="none"/>
          </a:p>
          <a:p>
            <a:pPr>
              <a:defRPr lang="pt-br"/>
            </a:pPr>
            <a:r>
              <a:rPr lang="pt-br" sz="1700" cap="none"/>
              <a:t>    int numAutores = 0;</a:t>
            </a:r>
            <a:endParaRPr lang="pt-br" sz="1700" cap="none"/>
          </a:p>
          <a:p>
            <a:pPr>
              <a:defRPr lang="pt-br"/>
            </a:pPr>
            <a:r>
              <a:rPr lang="pt-br" sz="1700" cap="none"/>
              <a:t>    int y = 1;</a:t>
            </a:r>
            <a:endParaRPr lang="pt-br" sz="1700" cap="none"/>
          </a:p>
          <a:p>
            <a:pPr>
              <a:defRPr lang="pt-br"/>
            </a:pPr>
            <a:r>
              <a:rPr lang="pt-br" sz="1700" cap="none"/>
              <a:t>    while (y != 0) {</a:t>
            </a:r>
            <a:endParaRPr lang="pt-br" sz="1700" cap="none"/>
          </a:p>
          <a:p>
            <a:pPr>
              <a:defRPr lang="pt-br"/>
            </a:pPr>
            <a:r>
              <a:rPr lang="pt-br" sz="1700" cap="none"/>
              <a:t>        printf("Autor(es): ");</a:t>
            </a:r>
            <a:endParaRPr lang="pt-br" sz="1700" cap="none"/>
          </a:p>
          <a:p>
            <a:pPr>
              <a:defRPr lang="pt-br"/>
            </a:pPr>
            <a:r>
              <a:rPr lang="pt-br" sz="1700" cap="none"/>
              <a:t>        scanf("%s", livros[*indBook].autores[numAutores]);</a:t>
            </a:r>
            <a:endParaRPr lang="pt-br" sz="1700" cap="none"/>
          </a:p>
          <a:p>
            <a:pPr>
              <a:defRPr lang="pt-br"/>
            </a:pPr>
            <a:r>
              <a:rPr lang="pt-br" sz="1700" cap="none"/>
              <a:t>        numAutores++;</a:t>
            </a:r>
            <a:endParaRPr lang="pt-br" sz="1700" cap="none"/>
          </a:p>
          <a:p>
            <a:pPr>
              <a:defRPr lang="pt-br"/>
            </a:pPr>
            <a:r>
              <a:rPr lang="pt-br" sz="1700" cap="none"/>
              <a:t>        char resp;</a:t>
            </a:r>
            <a:endParaRPr lang="pt-br" sz="1700" cap="none"/>
          </a:p>
          <a:p>
            <a:pPr>
              <a:defRPr lang="pt-br"/>
            </a:pPr>
            <a:r>
              <a:rPr lang="pt-br" sz="1700" cap="none"/>
              <a:t>        printf("Deseja inserir mais um autor (s/n)?: ");</a:t>
            </a:r>
            <a:endParaRPr lang="pt-br" sz="1700" cap="none"/>
          </a:p>
          <a:p>
            <a:pPr>
              <a:defRPr lang="pt-br"/>
            </a:pPr>
            <a:r>
              <a:rPr lang="pt-br" sz="1700" cap="none"/>
              <a:t>        scanf(" %c", &amp;resp);</a:t>
            </a:r>
            <a:endParaRPr lang="pt-br" sz="1700" cap="none"/>
          </a:p>
          <a:p>
            <a:pPr>
              <a:defRPr lang="pt-br"/>
            </a:pPr>
            <a:r>
              <a:rPr lang="pt-br" sz="1700" cap="none"/>
              <a:t>        if (resp == 'n') {</a:t>
            </a:r>
            <a:endParaRPr lang="pt-br" sz="1700" cap="none"/>
          </a:p>
          <a:p>
            <a:pPr>
              <a:defRPr lang="pt-br"/>
            </a:pPr>
            <a:r>
              <a:rPr lang="pt-br" sz="1700" cap="none"/>
              <a:t>            y = 0;</a:t>
            </a:r>
            <a:endParaRPr lang="pt-br" sz="1700" cap="none"/>
          </a:p>
          <a:p>
            <a:pPr>
              <a:defRPr lang="pt-br"/>
            </a:pPr>
            <a:r>
              <a:rPr lang="pt-br" sz="1700" cap="none"/>
              <a:t>        }</a:t>
            </a:r>
            <a:endParaRPr lang="pt-br" sz="1700" cap="none"/>
          </a:p>
          <a:p>
            <a:pPr>
              <a:defRPr lang="pt-br"/>
            </a:pPr>
            <a:r>
              <a:rPr lang="pt-br" sz="1700" cap="none"/>
              <a:t>    }</a:t>
            </a:r>
            <a:endParaRPr lang="pt-br" sz="1700" cap="none"/>
          </a:p>
          <a:p>
            <a:pPr>
              <a:defRPr lang="pt-br"/>
            </a:pPr>
            <a:r>
              <a:rPr lang="pt-br" sz="1700" cap="none"/>
              <a:t>    livros[*indBook].qntautores[*indBook] = numAutores;</a:t>
            </a:r>
            <a:endParaRPr lang="pt-br" sz="1700" cap="none"/>
          </a:p>
          <a:p>
            <a:pPr>
              <a:defRPr lang="pt-br"/>
            </a:pPr>
            <a:r>
              <a:rPr lang="pt-br" sz="1700" cap="none"/>
              <a:t>    printf("Numero de páginas: ");</a:t>
            </a:r>
            <a:endParaRPr lang="pt-br" sz="1700" cap="none"/>
          </a:p>
          <a:p>
            <a:pPr>
              <a:defRPr lang="pt-br"/>
            </a:pPr>
            <a:r>
              <a:rPr lang="pt-br" sz="1700" cap="none"/>
              <a:t>    scanf("%d", &amp;livros[*indBook].numPaginas);</a:t>
            </a:r>
            <a:endParaRPr lang="pt-br" sz="1700" cap="none"/>
          </a:p>
          <a:p>
            <a:pPr>
              <a:defRPr lang="pt-br"/>
            </a:pPr>
            <a:r>
              <a:rPr lang="pt-br" sz="1700" cap="none"/>
              <a:t>    (*indBook)++;</a:t>
            </a:r>
            <a:endParaRPr lang="pt-br" sz="1700" cap="none"/>
          </a:p>
          <a:p>
            <a:pPr>
              <a:defRPr lang="pt-br"/>
            </a:pPr>
            <a:r>
              <a:rPr lang="pt-br" sz="1700" cap="none"/>
              <a:t>    printf("Livro incluído com sucesso!\n");</a:t>
            </a:r>
            <a:endParaRPr lang="pt-br" sz="1700" cap="none"/>
          </a:p>
          <a:p>
            <a:pPr>
              <a:defRPr lang="pt-br"/>
            </a:pPr>
            <a:r>
              <a:rPr lang="pt-br" sz="1700" cap="none"/>
              <a:t>}</a:t>
            </a:r>
            <a:endParaRPr lang="pt-br" sz="1700" cap="none"/>
          </a:p>
          <a:p>
            <a:pPr>
              <a:defRPr lang="pt-br"/>
            </a:pP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SxB7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2R8AACgKAAB4SAAApxYAABAgAAAmAAAACAAAAP//////////"/>
              </a:ext>
            </a:extLst>
          </p:cNvSpPr>
          <p:nvPr/>
        </p:nvSpPr>
        <p:spPr>
          <a:xfrm>
            <a:off x="5177155" y="1651000"/>
            <a:ext cx="6603365" cy="203136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Primeiramente essa função utiliza o ‘validarISBN’ se não ocorrer nenhum problema ela vai utilizar o ‘existeLivro’ para verificar se esse ISBN já foi ou não cadastrado. Se não tiver problema ela então pede as informações a serem cadastradas do livro como título, gênero, autor podendo o usuário cadastrar mais de um e a quantidade de páginas. Além disso acrescenta um índice ao livro cadastrado. No final informa ao usuário que o livro foi cadastrado com sucesso.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NgQAAEIBAADKRgAArhkAABAgAAAmAAAACAAAAP//////////"/>
              </a:ext>
            </a:extLst>
          </p:cNvSpPr>
          <p:nvPr/>
        </p:nvSpPr>
        <p:spPr>
          <a:xfrm>
            <a:off x="684530" y="204470"/>
            <a:ext cx="10822940" cy="3970020"/>
          </a:xfrm>
          <a:prstGeom prst="rect">
            <a:avLst/>
          </a:prstGeom>
          <a:noFill/>
          <a:ln>
            <a:noFill/>
          </a:ln>
          <a:effectLst/>
        </p:spPr>
        <p:txBody>
          <a:bodyPr vert="horz" wrap="none" lIns="91440" tIns="45720" rIns="91440" bIns="45720" numCol="1" spcCol="215900" anchor="t"/>
          <a:lstStyle/>
          <a:p>
            <a:pPr>
              <a:defRPr lang="pt-br"/>
            </a:pPr>
            <a:r>
              <a:t>void imprimirDadosDolivro(Book *livros, int qntBookAtual){</a:t>
            </a:r>
          </a:p>
          <a:p>
            <a:pPr>
              <a:defRPr lang="pt-br"/>
            </a:pPr>
            <a:r>
              <a:t>    printf("====================== Listar todos os Livros ======================\n");</a:t>
            </a:r>
          </a:p>
          <a:p>
            <a:pPr>
              <a:defRPr lang="pt-br"/>
            </a:pPr>
            <a:r>
              <a:t>    int i;</a:t>
            </a:r>
          </a:p>
          <a:p>
            <a:pPr>
              <a:defRPr lang="pt-br"/>
            </a:pPr>
            <a:r>
              <a:t>    for (i = 0; i &lt; qntBookAtual; i++) {</a:t>
            </a:r>
          </a:p>
          <a:p>
            <a:pPr>
              <a:defRPr lang="pt-br"/>
            </a:pPr>
            <a:r>
              <a:t>        printf("Livro %d* | ISBN: %s | Titulo: %s | Genero: %s | ", (i + 1), livros[i].isbn, livros[i].titulo, livros[i].genero);</a:t>
            </a:r>
          </a:p>
          <a:p>
            <a:pPr>
              <a:defRPr lang="pt-br"/>
            </a:pPr>
            <a:r>
              <a:t>        printf("Autor(es): [ ");</a:t>
            </a:r>
          </a:p>
          <a:p>
            <a:pPr>
              <a:defRPr lang="pt-br"/>
            </a:pPr>
            <a:r>
              <a:t>        int j;</a:t>
            </a:r>
          </a:p>
          <a:p>
            <a:pPr>
              <a:defRPr lang="pt-br"/>
            </a:pPr>
            <a:r>
              <a:t>        for (j = 0; j &lt; 100; j++) {</a:t>
            </a:r>
          </a:p>
          <a:p>
            <a:pPr>
              <a:defRPr lang="pt-br"/>
            </a:pPr>
            <a:r>
              <a:t>            if (livros[i].autores[j][0] != '\0')</a:t>
            </a:r>
          </a:p>
          <a:p>
            <a:pPr>
              <a:defRPr lang="pt-br"/>
            </a:pPr>
            <a:r>
              <a:t>                printf("%s ", livros[i].autores[j]);</a:t>
            </a:r>
          </a:p>
          <a:p>
            <a:pPr>
              <a:defRPr lang="pt-br"/>
            </a:pPr>
            <a:r>
              <a:t>        }</a:t>
            </a:r>
          </a:p>
          <a:p>
            <a:pPr>
              <a:defRPr lang="pt-br"/>
            </a:pPr>
            <a:r>
              <a:t>        printf("] | Número de páginas: %d\n", livros[i].numPaginas);</a:t>
            </a:r>
          </a:p>
          <a:p>
            <a:pPr>
              <a:defRPr lang="pt-br"/>
            </a:pPr>
            <a:r>
              <a:t>    }</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SgYAALUdAAC9RQAAYyMAABAgAAAmAAAACAAAAP//////////"/>
              </a:ext>
            </a:extLst>
          </p:cNvSpPr>
          <p:nvPr/>
        </p:nvSpPr>
        <p:spPr>
          <a:xfrm>
            <a:off x="1022350" y="4829175"/>
            <a:ext cx="10314305" cy="92329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exibi uma lista completa de todos os livros cadastrados no sistema, incluindo suas informações como ISBN, título, gênero, autores e números de páginas. Vai então imprimir de forma organizada e formatada os dados dos livros. Ele também verifica se o nome do autor não está vazio antes de imprimir.</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SCtD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MRcAAOkBAADPMwAA7RYAABAgAAAmAAAACAAAAP//////////"/>
              </a:ext>
            </a:extLst>
          </p:cNvSpPr>
          <p:nvPr/>
        </p:nvSpPr>
        <p:spPr>
          <a:xfrm>
            <a:off x="3769995" y="310515"/>
            <a:ext cx="4652010" cy="3416300"/>
          </a:xfrm>
          <a:prstGeom prst="rect">
            <a:avLst/>
          </a:prstGeom>
          <a:noFill/>
          <a:ln>
            <a:noFill/>
          </a:ln>
          <a:effectLst/>
        </p:spPr>
        <p:txBody>
          <a:bodyPr vert="horz" wrap="none" lIns="91440" tIns="45720" rIns="91440" bIns="45720" numCol="1" spcCol="215900" anchor="t"/>
          <a:lstStyle/>
          <a:p>
            <a:pPr>
              <a:defRPr lang="pt-br"/>
            </a:pPr>
            <a:r>
              <a:t>int buscarlivros(Book *livros, int qntBookAtual){</a:t>
            </a:r>
          </a:p>
          <a:p>
            <a:pPr>
              <a:defRPr lang="pt-br"/>
            </a:pPr>
            <a:r>
              <a:t>    char isbn[11];</a:t>
            </a:r>
          </a:p>
          <a:p>
            <a:pPr>
              <a:defRPr lang="pt-br"/>
            </a:pPr>
            <a:r>
              <a:t>    printf("Digite o ISBN do livro desejado: ");</a:t>
            </a:r>
          </a:p>
          <a:p>
            <a:pPr>
              <a:defRPr lang="pt-br"/>
            </a:pPr>
            <a:r>
              <a:t>    scanf("%s", isbn);</a:t>
            </a:r>
          </a:p>
          <a:p>
            <a:pPr>
              <a:defRPr lang="pt-br"/>
            </a:pPr>
            <a:r>
              <a:t>    int i;</a:t>
            </a:r>
          </a:p>
          <a:p>
            <a:pPr>
              <a:defRPr lang="pt-br"/>
            </a:pPr>
            <a:r>
              <a:t>    for (i = 0; i &lt; qntBookAtual; i++) {</a:t>
            </a:r>
          </a:p>
          <a:p>
            <a:pPr>
              <a:defRPr lang="pt-br"/>
            </a:pPr>
            <a:r>
              <a:t>        if (strcmp(livros[i].isbn, isbn) == 0) {</a:t>
            </a:r>
          </a:p>
          <a:p>
            <a:pPr>
              <a:defRPr lang="pt-br"/>
            </a:pPr>
            <a:r>
              <a:t>            return i;</a:t>
            </a:r>
          </a:p>
          <a:p>
            <a:pPr>
              <a:defRPr lang="pt-br"/>
            </a:pPr>
            <a:r>
              <a:t>       }</a:t>
            </a:r>
          </a:p>
          <a:p>
            <a:pPr>
              <a:defRPr lang="pt-br"/>
            </a:pPr>
            <a:r>
              <a:t>    }</a:t>
            </a:r>
          </a:p>
          <a:p>
            <a:pPr>
              <a:defRPr lang="pt-br"/>
            </a:pPr>
            <a:r>
              <a:t>    return -1;</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ZQkAAE4bAACAQwAASB8AABAgAAAmAAAACAAAAP//////////"/>
              </a:ext>
            </a:extLst>
          </p:cNvSpPr>
          <p:nvPr/>
        </p:nvSpPr>
        <p:spPr>
          <a:xfrm>
            <a:off x="1527175" y="4438650"/>
            <a:ext cx="9445625" cy="64643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Para buscar um livro especifico no sistema, essa função utiliza o ISBN para procurar. Vai retornar -1 se o ISBN fornecido não for encontrado ou então retorna o índice do livro.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D2SgAAiR0AABAgAAAmAAAACAAAAP//////////"/>
              </a:ext>
            </a:extLst>
          </p:cNvSpPr>
          <p:nvPr/>
        </p:nvSpPr>
        <p:spPr>
          <a:xfrm>
            <a:off x="0" y="0"/>
            <a:ext cx="12185650" cy="4801235"/>
          </a:xfrm>
          <a:prstGeom prst="rect">
            <a:avLst/>
          </a:prstGeom>
          <a:noFill/>
          <a:ln>
            <a:noFill/>
          </a:ln>
          <a:effectLst/>
        </p:spPr>
        <p:txBody>
          <a:bodyPr vert="horz" wrap="none" lIns="91440" tIns="45720" rIns="91440" bIns="45720" numCol="1" spcCol="215900" anchor="t"/>
          <a:lstStyle/>
          <a:p>
            <a:pPr>
              <a:defRPr lang="pt-br"/>
            </a:pPr>
            <a:r>
              <a:t>void imprimirLivroEspecifico(Book *livros, int qntBookAtual) {</a:t>
            </a:r>
          </a:p>
          <a:p>
            <a:pPr>
              <a:defRPr lang="pt-br"/>
            </a:pPr>
            <a:r>
              <a:t>    int indBook = buscarlivros(livros, qntBookAtual);</a:t>
            </a:r>
          </a:p>
          <a:p>
            <a:pPr>
              <a:defRPr lang="pt-br"/>
            </a:pPr>
            <a:r>
              <a:t>    if (indBook &gt;= 0) {</a:t>
            </a:r>
          </a:p>
          <a:p>
            <a:pPr>
              <a:defRPr lang="pt-br"/>
            </a:pPr>
            <a:r>
              <a:t>        printf("====================== Listando livro específico ======================\nLivro %d* | ISBN: %s | Titulo: %s | </a:t>
            </a:r>
          </a:p>
          <a:p>
            <a:pPr>
              <a:defRPr lang="pt-br"/>
            </a:pPr>
            <a:r>
              <a:t>        Genero: %s | ", (indBook+1), livros[indBook].isbn, livros[indBook].titulo, livros[indBook].genero);</a:t>
            </a:r>
          </a:p>
          <a:p>
            <a:pPr>
              <a:defRPr lang="pt-br"/>
            </a:pPr>
            <a:r>
              <a:t>        printf("Autor(es): [ ");</a:t>
            </a:r>
          </a:p>
          <a:p>
            <a:pPr>
              <a:defRPr lang="pt-br"/>
            </a:pPr>
            <a:r>
              <a:t>        int j;</a:t>
            </a:r>
          </a:p>
          <a:p>
            <a:pPr>
              <a:defRPr lang="pt-br"/>
            </a:pPr>
            <a:r>
              <a:t>        for (j = 0; j &lt; 100; j++) {</a:t>
            </a:r>
          </a:p>
          <a:p>
            <a:pPr>
              <a:defRPr lang="pt-br"/>
            </a:pPr>
            <a:r>
              <a:t>            if (livros[indBook].autores[j][0] != '\0') {</a:t>
            </a:r>
          </a:p>
          <a:p>
            <a:pPr>
              <a:defRPr lang="pt-br"/>
            </a:pPr>
            <a:r>
              <a:t>                printf("%s ", livros[indBook].autores[j]);</a:t>
            </a:r>
          </a:p>
          <a:p>
            <a:pPr>
              <a:defRPr lang="pt-br"/>
            </a:pPr>
            <a:r>
              <a:t>            }</a:t>
            </a:r>
          </a:p>
          <a:p>
            <a:pPr>
              <a:defRPr lang="pt-br"/>
            </a:pPr>
            <a:r>
              <a:t>        }</a:t>
            </a:r>
          </a:p>
          <a:p>
            <a:pPr>
              <a:defRPr lang="pt-br"/>
            </a:pPr>
            <a:r>
              <a:t>        printf("] | Número de páginas: %d\n", livros[indBook].numPaginas);</a:t>
            </a:r>
          </a:p>
          <a:p>
            <a:pPr>
              <a:defRPr lang="pt-br"/>
            </a:pPr>
            <a:r>
              <a:t>    }</a:t>
            </a:r>
          </a:p>
          <a:p>
            <a:pPr>
              <a:defRPr lang="pt-br"/>
            </a:pPr>
            <a:r>
              <a:t>    else</a:t>
            </a:r>
          </a:p>
          <a:p>
            <a:pPr>
              <a:defRPr lang="pt-br"/>
            </a:pPr>
            <a:r>
              <a:t>        printf("O livro indicado não pode ser encontrado. Verifique se o mesmo consta na base de dados atual.");</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c7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OQUAAOAgAADHRQAAQygAABAgAAAmAAAACAAAAP//////////"/>
              </a:ext>
            </a:extLst>
          </p:cNvSpPr>
          <p:nvPr/>
        </p:nvSpPr>
        <p:spPr>
          <a:xfrm>
            <a:off x="848995" y="5344160"/>
            <a:ext cx="10494010" cy="120078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Utilizando a função anterior ‘buscarLivros’, essa função utiliza então o índice encontrado para imprimir todas as informações do livro como o ISBN, título, gênero, autores e quantidade de páginas. E se não for encontrado o livro então aparece uma mensagem para o usuário avisando que não foi possível achar o livro do ISBN fornecido.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bxzS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EYHAAAfSAAA6iIAABAgAAAmAAAACAAAAP//////////"/>
              </a:ext>
            </a:extLst>
          </p:cNvSpPr>
          <p:nvPr/>
        </p:nvSpPr>
        <p:spPr>
          <a:xfrm>
            <a:off x="0" y="1182370"/>
            <a:ext cx="11724005" cy="4493260"/>
          </a:xfrm>
          <a:prstGeom prst="rect">
            <a:avLst/>
          </a:prstGeom>
          <a:noFill/>
          <a:ln>
            <a:noFill/>
          </a:ln>
          <a:effectLst/>
        </p:spPr>
        <p:txBody>
          <a:bodyPr vert="horz" wrap="none" lIns="91440" tIns="45720" rIns="91440" bIns="45720" numCol="1" spcCol="215900" anchor="t"/>
          <a:lstStyle/>
          <a:p>
            <a:pPr>
              <a:defRPr lang="pt-br"/>
            </a:pPr>
            <a:r>
              <a:rPr lang="pt-br" sz="1700" cap="none"/>
              <a:t>void alterarInformacoesLivro(Book *livros, int qntBookAtual){</a:t>
            </a:r>
            <a:endParaRPr lang="pt-br" sz="1700" cap="none"/>
          </a:p>
          <a:p>
            <a:pPr>
              <a:defRPr lang="pt-br"/>
            </a:pPr>
            <a:r>
              <a:rPr lang="pt-br" sz="1700" cap="none"/>
              <a:t>   int indBook = buscarlivros(livros, qntBookAtual);</a:t>
            </a:r>
            <a:endParaRPr lang="pt-br" sz="1700" cap="none"/>
          </a:p>
          <a:p>
            <a:pPr>
              <a:defRPr lang="pt-br"/>
            </a:pPr>
            <a:r>
              <a:rPr lang="pt-br" sz="1700" cap="none"/>
              <a:t>    int op;</a:t>
            </a:r>
            <a:endParaRPr lang="pt-br" sz="1700" cap="none"/>
          </a:p>
          <a:p>
            <a:pPr>
              <a:defRPr lang="pt-br"/>
            </a:pPr>
            <a:r>
              <a:rPr lang="pt-br" sz="1700" cap="none"/>
              <a:t>    if (indBook &gt;= 0) {</a:t>
            </a:r>
            <a:endParaRPr lang="pt-br" sz="1700" cap="none"/>
          </a:p>
          <a:p>
            <a:pPr>
              <a:defRPr lang="pt-br"/>
            </a:pPr>
            <a:r>
              <a:rPr lang="pt-br" sz="1700" cap="none"/>
              <a:t>        printf("====================== Alterando dados do livro ======================\n1-Titulo.\n2-Gênero\n3-Autor(es).\n</a:t>
            </a:r>
            <a:endParaRPr lang="pt-br" sz="1700" cap="none"/>
          </a:p>
          <a:p>
            <a:pPr>
              <a:defRPr lang="pt-br"/>
            </a:pPr>
            <a:r>
              <a:rPr lang="pt-br" sz="1700" cap="none"/>
              <a:t>       4-Número de páginas.\nEntre com o número do submenu desejado: ");</a:t>
            </a:r>
            <a:endParaRPr lang="pt-br" sz="1700" cap="none"/>
          </a:p>
          <a:p>
            <a:pPr>
              <a:defRPr lang="pt-br"/>
            </a:pPr>
            <a:r>
              <a:rPr lang="pt-br" sz="1700" cap="none"/>
              <a:t>        scanf("%d", &amp;op);</a:t>
            </a:r>
            <a:endParaRPr lang="pt-br" sz="1700" cap="none"/>
          </a:p>
          <a:p>
            <a:pPr>
              <a:defRPr lang="pt-br"/>
            </a:pPr>
            <a:r>
              <a:rPr lang="pt-br" sz="1700" cap="none"/>
              <a:t>        switch (op) {</a:t>
            </a:r>
            <a:endParaRPr lang="pt-br" sz="1700" cap="none"/>
          </a:p>
          <a:p>
            <a:pPr>
              <a:defRPr lang="pt-br"/>
            </a:pPr>
            <a:r>
              <a:rPr lang="pt-br" sz="1700" cap="none"/>
              <a:t>        case 1:</a:t>
            </a:r>
            <a:endParaRPr lang="pt-br" sz="1700" cap="none"/>
          </a:p>
          <a:p>
            <a:pPr>
              <a:defRPr lang="pt-br"/>
            </a:pPr>
            <a:r>
              <a:rPr lang="pt-br" sz="1700" cap="none"/>
              <a:t>            printf("Alterando título: ");</a:t>
            </a:r>
            <a:endParaRPr lang="pt-br" sz="1700" cap="none"/>
          </a:p>
          <a:p>
            <a:pPr>
              <a:defRPr lang="pt-br"/>
            </a:pPr>
            <a:r>
              <a:rPr lang="pt-br" sz="1700" cap="none"/>
              <a:t>            scanf("%s", livros[indBook].titulo);</a:t>
            </a:r>
            <a:endParaRPr lang="pt-br" sz="1700" cap="none"/>
          </a:p>
          <a:p>
            <a:pPr>
              <a:defRPr lang="pt-br"/>
            </a:pPr>
            <a:r>
              <a:rPr lang="pt-br" sz="1700" cap="none"/>
              <a:t>            break;</a:t>
            </a:r>
            <a:endParaRPr lang="pt-br" sz="1700" cap="none"/>
          </a:p>
          <a:p>
            <a:pPr>
              <a:defRPr lang="pt-br"/>
            </a:pPr>
            <a:r>
              <a:rPr lang="pt-br" sz="1700" cap="none"/>
              <a:t>        case 2:</a:t>
            </a:r>
            <a:endParaRPr lang="pt-br" sz="1700" cap="none"/>
          </a:p>
          <a:p>
            <a:pPr>
              <a:defRPr lang="pt-br"/>
            </a:pPr>
            <a:r>
              <a:rPr lang="pt-br" sz="1700" cap="none"/>
              <a:t>            printf("Alterando gênero: ");</a:t>
            </a:r>
            <a:endParaRPr lang="pt-br" sz="1700" cap="none"/>
          </a:p>
          <a:p>
            <a:pPr>
              <a:defRPr lang="pt-br"/>
            </a:pPr>
            <a:r>
              <a:rPr lang="pt-br" sz="1700" cap="none"/>
              <a:t>            scanf("%s", livros[indBook].genero);</a:t>
            </a:r>
            <a:endParaRPr lang="pt-br" sz="1700" cap="none"/>
          </a:p>
          <a:p>
            <a:pPr>
              <a:defRPr lang="pt-br"/>
            </a:pPr>
            <a:r>
              <a:rPr lang="pt-br" sz="1700" cap="none"/>
              <a:t>            break;</a:t>
            </a:r>
            <a:endParaRPr lang="pt-br" sz="1700" cap="none"/>
          </a:p>
          <a:p>
            <a:pPr>
              <a:defRPr lang="pt-br"/>
            </a:pPr>
            <a:endParaRPr lang="pt-br" sz="1400" cap="none"/>
          </a:p>
        </p:txBody>
      </p:sp>
    </p:spTree>
  </p:cSld>
  <p:clrMapOvr>
    <a:masterClrMapping/>
  </p:clrMapOvr>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AaRQAAKysAABAgAAAmAAAACAAAAP//////////"/>
              </a:ext>
            </a:extLst>
          </p:cNvSpPr>
          <p:nvPr/>
        </p:nvSpPr>
        <p:spPr>
          <a:xfrm>
            <a:off x="0" y="0"/>
            <a:ext cx="11233150" cy="7017385"/>
          </a:xfrm>
          <a:prstGeom prst="rect">
            <a:avLst/>
          </a:prstGeom>
          <a:noFill/>
          <a:ln>
            <a:noFill/>
          </a:ln>
          <a:effectLst/>
        </p:spPr>
        <p:txBody>
          <a:bodyPr vert="horz" wrap="none" lIns="91440" tIns="45720" rIns="91440" bIns="45720" numCol="1" spcCol="215900" anchor="t"/>
          <a:lstStyle/>
          <a:p>
            <a:pPr>
              <a:defRPr lang="pt-br"/>
            </a:pPr>
            <a:r>
              <a:t> </a:t>
            </a:r>
            <a:r>
              <a:rPr lang="pt-br" sz="1600" cap="none"/>
              <a:t>case 3:</a:t>
            </a:r>
            <a:endParaRPr lang="pt-br" sz="1600" cap="none"/>
          </a:p>
          <a:p>
            <a:pPr>
              <a:defRPr lang="pt-br"/>
            </a:pPr>
            <a:r>
              <a:rPr lang="pt-br" sz="1600" cap="none"/>
              <a:t>            printf("Alterando autor(es): ");</a:t>
            </a:r>
            <a:endParaRPr lang="pt-br" sz="1600" cap="none"/>
          </a:p>
          <a:p>
            <a:pPr>
              <a:defRPr lang="pt-br"/>
            </a:pPr>
            <a:r>
              <a:rPr lang="pt-br" sz="1600" cap="none"/>
              <a:t>            int numAutores = 0;</a:t>
            </a:r>
            <a:endParaRPr lang="pt-br" sz="1600" cap="none"/>
          </a:p>
          <a:p>
            <a:pPr>
              <a:defRPr lang="pt-br"/>
            </a:pPr>
            <a:r>
              <a:rPr lang="pt-br" sz="1600" cap="none"/>
              <a:t>            int y = 1;</a:t>
            </a:r>
            <a:endParaRPr lang="pt-br" sz="1600" cap="none"/>
          </a:p>
          <a:p>
            <a:pPr>
              <a:defRPr lang="pt-br"/>
            </a:pPr>
            <a:r>
              <a:rPr lang="pt-br" sz="1600" cap="none"/>
              <a:t>            while (y != 0 &amp;&amp; numAutores &lt; 100) {</a:t>
            </a:r>
            <a:endParaRPr lang="pt-br" sz="1600" cap="none"/>
          </a:p>
          <a:p>
            <a:pPr>
              <a:defRPr lang="pt-br"/>
            </a:pPr>
            <a:r>
              <a:rPr lang="pt-br" sz="1600" cap="none"/>
              <a:t>                scanf("%s", livros[indBook].autores[numAutores]);</a:t>
            </a:r>
            <a:endParaRPr lang="pt-br" sz="1600" cap="none"/>
          </a:p>
          <a:p>
            <a:pPr>
              <a:defRPr lang="pt-br"/>
            </a:pPr>
            <a:r>
              <a:rPr lang="pt-br" sz="1600" cap="none"/>
              <a:t>                numAutores++;</a:t>
            </a:r>
            <a:endParaRPr lang="pt-br" sz="1600" cap="none"/>
          </a:p>
          <a:p>
            <a:pPr>
              <a:defRPr lang="pt-br"/>
            </a:pPr>
            <a:r>
              <a:rPr lang="pt-br" sz="1600" cap="none"/>
              <a:t>                char resp;</a:t>
            </a:r>
            <a:endParaRPr lang="pt-br" sz="1600" cap="none"/>
          </a:p>
          <a:p>
            <a:pPr>
              <a:defRPr lang="pt-br"/>
            </a:pPr>
            <a:r>
              <a:rPr lang="pt-br" sz="1600" cap="none"/>
              <a:t>                printf("Deseja inserir mais um autor (s/n)?: ");</a:t>
            </a:r>
            <a:endParaRPr lang="pt-br" sz="1600" cap="none"/>
          </a:p>
          <a:p>
            <a:pPr>
              <a:defRPr lang="pt-br"/>
            </a:pPr>
            <a:r>
              <a:rPr lang="pt-br" sz="1600" cap="none"/>
              <a:t>                scanf(" %c", &amp;resp);</a:t>
            </a:r>
            <a:endParaRPr lang="pt-br" sz="1600" cap="none"/>
          </a:p>
          <a:p>
            <a:pPr>
              <a:defRPr lang="pt-br"/>
            </a:pPr>
            <a:r>
              <a:rPr lang="pt-br" sz="1600" cap="none"/>
              <a:t>                if (resp == 'n') {</a:t>
            </a:r>
            <a:endParaRPr lang="pt-br" sz="1600" cap="none"/>
          </a:p>
          <a:p>
            <a:pPr>
              <a:defRPr lang="pt-br"/>
            </a:pPr>
            <a:r>
              <a:rPr lang="pt-br" sz="1600" cap="none"/>
              <a:t>                    y = 0;</a:t>
            </a:r>
            <a:endParaRPr lang="pt-br" sz="1600" cap="none"/>
          </a:p>
          <a:p>
            <a:pPr>
              <a:defRPr lang="pt-br"/>
            </a:pPr>
            <a:r>
              <a:rPr lang="pt-br" sz="1600" cap="none"/>
              <a:t>                }</a:t>
            </a:r>
            <a:endParaRPr lang="pt-br" sz="1600" cap="none"/>
          </a:p>
          <a:p>
            <a:pPr>
              <a:defRPr lang="pt-br"/>
            </a:pPr>
            <a:r>
              <a:rPr lang="pt-br" sz="1600" cap="none"/>
              <a:t>            }</a:t>
            </a:r>
            <a:endParaRPr lang="pt-br" sz="1600" cap="none"/>
          </a:p>
          <a:p>
            <a:pPr>
              <a:defRPr lang="pt-br"/>
            </a:pPr>
            <a:r>
              <a:rPr lang="pt-br" sz="1600" cap="none"/>
              <a:t>            livros[indBook].qntautores[indBook] = numAutores;</a:t>
            </a:r>
            <a:endParaRPr lang="pt-br" sz="1600" cap="none"/>
          </a:p>
          <a:p>
            <a:pPr>
              <a:defRPr lang="pt-br"/>
            </a:pPr>
            <a:r>
              <a:rPr lang="pt-br" sz="1600" cap="none"/>
              <a:t>            break;</a:t>
            </a:r>
            <a:endParaRPr lang="pt-br" sz="1600" cap="none"/>
          </a:p>
          <a:p>
            <a:pPr>
              <a:defRPr lang="pt-br"/>
            </a:pPr>
            <a:r>
              <a:rPr lang="pt-br" sz="1600" cap="none"/>
              <a:t>        case 4:</a:t>
            </a:r>
            <a:endParaRPr lang="pt-br" sz="1600" cap="none"/>
          </a:p>
          <a:p>
            <a:pPr>
              <a:defRPr lang="pt-br"/>
            </a:pPr>
            <a:r>
              <a:rPr lang="pt-br" sz="1600" cap="none"/>
              <a:t>            printf("Alterando número de páginas: ");</a:t>
            </a:r>
            <a:endParaRPr lang="pt-br" sz="1600" cap="none"/>
          </a:p>
          <a:p>
            <a:pPr>
              <a:defRPr lang="pt-br"/>
            </a:pPr>
            <a:r>
              <a:rPr lang="pt-br" sz="1600" cap="none"/>
              <a:t>            scanf("%d", &amp;livros[indBook].numPaginas);</a:t>
            </a:r>
            <a:endParaRPr lang="pt-br" sz="1600" cap="none"/>
          </a:p>
          <a:p>
            <a:pPr>
              <a:defRPr lang="pt-br"/>
            </a:pPr>
            <a:r>
              <a:rPr lang="pt-br" sz="1600" cap="none"/>
              <a:t>            break;</a:t>
            </a:r>
            <a:endParaRPr lang="pt-br" sz="1600" cap="none"/>
          </a:p>
          <a:p>
            <a:pPr>
              <a:defRPr lang="pt-br"/>
            </a:pPr>
            <a:r>
              <a:rPr lang="pt-br" sz="1600" cap="none"/>
              <a:t>        default:</a:t>
            </a:r>
            <a:endParaRPr lang="pt-br" sz="1600" cap="none"/>
          </a:p>
          <a:p>
            <a:pPr>
              <a:defRPr lang="pt-br"/>
            </a:pPr>
            <a:r>
              <a:rPr lang="pt-br" sz="1600" cap="none"/>
              <a:t>            printf("Opção inválida. Tente novamente com uma opção disponível no submenu de atributos a serem alterados do usuário.");</a:t>
            </a:r>
            <a:endParaRPr lang="pt-br" sz="1600" cap="none"/>
          </a:p>
          <a:p>
            <a:pPr>
              <a:defRPr lang="pt-br"/>
            </a:pPr>
            <a:r>
              <a:rPr lang="pt-br" sz="1600" cap="none"/>
              <a:t>            break;</a:t>
            </a:r>
            <a:endParaRPr lang="pt-br" sz="1600" cap="none"/>
          </a:p>
          <a:p>
            <a:pPr>
              <a:defRPr lang="pt-br"/>
            </a:pPr>
            <a:r>
              <a:rPr lang="pt-br" sz="1600" cap="none"/>
              <a:t>        }</a:t>
            </a:r>
            <a:endParaRPr lang="pt-br" sz="1600" cap="none"/>
          </a:p>
          <a:p>
            <a:pPr>
              <a:defRPr lang="pt-br"/>
            </a:pPr>
            <a:r>
              <a:rPr lang="pt-br" sz="1600" cap="none"/>
              <a:t>    } else {</a:t>
            </a:r>
            <a:endParaRPr lang="pt-br" sz="1600" cap="none"/>
          </a:p>
          <a:p>
            <a:pPr>
              <a:defRPr lang="pt-br"/>
            </a:pPr>
            <a:r>
              <a:rPr lang="pt-br" sz="1600" cap="none"/>
              <a:t>        printf("O livro indicado não pode ser encontrado. Verifique se o mesmo consta na base de dados atual.");</a:t>
            </a:r>
            <a:endParaRPr lang="pt-br" sz="1600" cap="none"/>
          </a:p>
          <a:p>
            <a:pPr>
              <a:defRPr lang="pt-br"/>
            </a:pPr>
            <a:r>
              <a:rPr lang="pt-br" sz="1600" cap="none"/>
              <a:t>    } </a:t>
            </a:r>
            <a:endParaRPr lang="pt-br" sz="1600" cap="none"/>
          </a:p>
          <a:p>
            <a:pPr>
              <a:defRPr lang="pt-br"/>
            </a:pPr>
            <a:r>
              <a:rPr lang="pt-br" sz="1600" cap="none"/>
              <a:t>}</a:t>
            </a:r>
            <a:endParaRPr lang="pt-br" sz="16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CUAAJkIAABqSAAAGBUAABAgAAAmAAAACAAAAP//////////"/>
              </a:ext>
            </a:extLst>
          </p:cNvSpPr>
          <p:nvPr/>
        </p:nvSpPr>
        <p:spPr>
          <a:xfrm>
            <a:off x="6096000" y="1397635"/>
            <a:ext cx="5675630" cy="203136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O objetivo dessa função para alterar as informações de um livro cadastrado. Ela vai utilizar a função ‘buscarLivros’, se o livro for encontrado, mostrara algumas opções para o usuário escolher, podendo ser alterado o titulo, gênero, autores, número de páginas. O ISBN e o índice não podem ser alterados pelo usuário. Se o livro não puder ser encontrado então informara ao usuário.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swcAAAsGAAAQGAAAphcAABAgAAAmAAAACAAAAP//////////"/>
              </a:ext>
            </a:extLst>
          </p:cNvSpPr>
          <p:nvPr/>
        </p:nvSpPr>
        <p:spPr>
          <a:xfrm>
            <a:off x="1251585" y="982345"/>
            <a:ext cx="2660015" cy="2861945"/>
          </a:xfrm>
          <a:prstGeom prst="rect">
            <a:avLst/>
          </a:prstGeom>
          <a:noFill/>
          <a:ln>
            <a:noFill/>
          </a:ln>
          <a:effectLst/>
        </p:spPr>
        <p:txBody>
          <a:bodyPr vert="horz" wrap="none" lIns="91440" tIns="45720" rIns="91440" bIns="45720" numCol="1" spcCol="215900" anchor="t"/>
          <a:lstStyle/>
          <a:p>
            <a:pPr>
              <a:defRPr lang="pt-br"/>
            </a:pPr>
            <a:r>
              <a:t>typedef struct {</a:t>
            </a:r>
          </a:p>
          <a:p>
            <a:pPr>
              <a:defRPr lang="pt-br"/>
            </a:pPr>
            <a:r>
              <a:t>    char cpf[12];</a:t>
            </a:r>
          </a:p>
          <a:p>
            <a:pPr>
              <a:defRPr lang="pt-br"/>
            </a:pPr>
            <a:r>
              <a:t>    char nome[100];</a:t>
            </a:r>
          </a:p>
          <a:p>
            <a:pPr>
              <a:defRPr lang="pt-br"/>
            </a:pPr>
            <a:r>
              <a:t>    char nascimento[11];</a:t>
            </a:r>
          </a:p>
          <a:p>
            <a:pPr>
              <a:defRPr lang="pt-br"/>
            </a:pPr>
            <a:r>
              <a:t>    char rua[100];</a:t>
            </a:r>
          </a:p>
          <a:p>
            <a:pPr>
              <a:defRPr lang="pt-br"/>
            </a:pPr>
            <a:r>
              <a:t>    char cep[11];</a:t>
            </a:r>
          </a:p>
          <a:p>
            <a:pPr>
              <a:defRPr lang="pt-br"/>
            </a:pPr>
            <a:r>
              <a:t>    char telefones[100][15];</a:t>
            </a:r>
          </a:p>
          <a:p>
            <a:pPr>
              <a:defRPr lang="pt-br"/>
            </a:pPr>
            <a:r>
              <a:t>    char emails[100][50];</a:t>
            </a:r>
          </a:p>
          <a:p>
            <a:pPr>
              <a:defRPr lang="pt-br"/>
            </a:pPr>
            <a:r>
              <a:t>    char profissao[100];</a:t>
            </a:r>
          </a:p>
          <a:p>
            <a:pPr>
              <a:defRPr lang="pt-br"/>
            </a:pPr>
            <a:r>
              <a:t>} User;</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3h8AAAsGAABALwAAPhQAABAgAAAmAAAACAAAAP//////////"/>
              </a:ext>
            </a:extLst>
          </p:cNvSpPr>
          <p:nvPr/>
        </p:nvSpPr>
        <p:spPr>
          <a:xfrm>
            <a:off x="5180330" y="982345"/>
            <a:ext cx="2500630" cy="2308225"/>
          </a:xfrm>
          <a:prstGeom prst="rect">
            <a:avLst/>
          </a:prstGeom>
          <a:noFill/>
          <a:ln>
            <a:noFill/>
          </a:ln>
          <a:effectLst/>
        </p:spPr>
        <p:txBody>
          <a:bodyPr vert="horz" wrap="none" lIns="91440" tIns="45720" rIns="91440" bIns="45720" numCol="1" spcCol="215900" anchor="t"/>
          <a:lstStyle/>
          <a:p>
            <a:pPr>
              <a:defRPr lang="pt-br"/>
            </a:pPr>
            <a:r>
              <a:t>typedef struct{</a:t>
            </a:r>
          </a:p>
          <a:p>
            <a:pPr>
              <a:defRPr lang="pt-br"/>
            </a:pPr>
            <a:r>
              <a:t>    char isbn[11];</a:t>
            </a:r>
          </a:p>
          <a:p>
            <a:pPr>
              <a:defRPr lang="pt-br"/>
            </a:pPr>
            <a:r>
              <a:t>    char titulo[100];</a:t>
            </a:r>
          </a:p>
          <a:p>
            <a:pPr>
              <a:defRPr lang="pt-br"/>
            </a:pPr>
            <a:r>
              <a:t>    char genero[100];</a:t>
            </a:r>
          </a:p>
          <a:p>
            <a:pPr>
              <a:defRPr lang="pt-br"/>
            </a:pPr>
            <a:r>
              <a:t>    char autores[100][10];</a:t>
            </a:r>
          </a:p>
          <a:p>
            <a:pPr>
              <a:defRPr lang="pt-br"/>
            </a:pPr>
            <a:r>
              <a:t>    int qntautores[255];</a:t>
            </a:r>
          </a:p>
          <a:p>
            <a:pPr>
              <a:defRPr lang="pt-br"/>
            </a:pPr>
            <a:r>
              <a:t>    int numPaginas;</a:t>
            </a:r>
          </a:p>
          <a:p>
            <a:pPr>
              <a:defRPr lang="pt-br"/>
            </a:pPr>
            <a:r>
              <a:t>} Book;</a:t>
            </a:r>
          </a:p>
        </p:txBody>
      </p:sp>
      <p:sp>
        <p:nvSpPr>
          <p:cNvPr id="4" name="CaixaDeTexto 5"/>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DTcAAAsGAAD0RAAAihIAABAgAAAmAAAACAAAAP//////////"/>
              </a:ext>
            </a:extLst>
          </p:cNvSpPr>
          <p:nvPr/>
        </p:nvSpPr>
        <p:spPr>
          <a:xfrm>
            <a:off x="8949055" y="982345"/>
            <a:ext cx="2259965" cy="2031365"/>
          </a:xfrm>
          <a:prstGeom prst="rect">
            <a:avLst/>
          </a:prstGeom>
          <a:noFill/>
          <a:ln>
            <a:noFill/>
          </a:ln>
          <a:effectLst/>
        </p:spPr>
        <p:txBody>
          <a:bodyPr vert="horz" wrap="none" lIns="91440" tIns="45720" rIns="91440" bIns="45720" numCol="1" spcCol="215900" anchor="t"/>
          <a:lstStyle/>
          <a:p>
            <a:pPr>
              <a:defRPr lang="pt-br"/>
            </a:pPr>
            <a:r>
              <a:t>typedef struct{</a:t>
            </a:r>
          </a:p>
          <a:p>
            <a:pPr>
              <a:defRPr lang="pt-br"/>
            </a:pPr>
            <a:r>
              <a:t>    char codcpf[12];</a:t>
            </a:r>
          </a:p>
          <a:p>
            <a:pPr>
              <a:defRPr lang="pt-br"/>
            </a:pPr>
            <a:r>
              <a:t>    char codisbn[13];</a:t>
            </a:r>
          </a:p>
          <a:p>
            <a:pPr>
              <a:defRPr lang="pt-br"/>
            </a:pPr>
            <a:r>
              <a:t>    char retirada[11];</a:t>
            </a:r>
          </a:p>
          <a:p>
            <a:pPr>
              <a:defRPr lang="pt-br"/>
            </a:pPr>
            <a:r>
              <a:t>    char devolucao[11];</a:t>
            </a:r>
          </a:p>
          <a:p>
            <a:pPr>
              <a:defRPr lang="pt-br"/>
            </a:pPr>
            <a:r>
              <a:t>    float multa;</a:t>
            </a:r>
          </a:p>
          <a:p>
            <a:pPr>
              <a:defRPr lang="pt-br"/>
            </a:pPr>
            <a:r>
              <a:t>} Loan;</a:t>
            </a:r>
          </a:p>
        </p:txBody>
      </p:sp>
      <p:sp>
        <p:nvSpPr>
          <p:cNvPr id="5" name="CaixaDeTexto 6"/>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swcAAL4bAAD0RAAAuB8AABAgAAAmAAAACAAAAP//////////"/>
              </a:ext>
            </a:extLst>
          </p:cNvSpPr>
          <p:nvPr/>
        </p:nvSpPr>
        <p:spPr>
          <a:xfrm>
            <a:off x="1251585" y="4509770"/>
            <a:ext cx="9957435" cy="64643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Essas três structs então representam as informações dos usuários, livros e os empréstimos dos livros. Que mais tarde vão ser usadas para armazenar essas informações em variáveis.</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ew0AABMCAACFPQAARhAAABAgAAAmAAAACAAAAP//////////"/>
              </a:ext>
            </a:extLst>
          </p:cNvSpPr>
          <p:nvPr/>
        </p:nvSpPr>
        <p:spPr>
          <a:xfrm>
            <a:off x="2191385" y="337185"/>
            <a:ext cx="7809230" cy="2308225"/>
          </a:xfrm>
          <a:prstGeom prst="rect">
            <a:avLst/>
          </a:prstGeom>
          <a:noFill/>
          <a:ln>
            <a:noFill/>
          </a:ln>
          <a:effectLst/>
        </p:spPr>
        <p:txBody>
          <a:bodyPr vert="horz" wrap="none" lIns="91440" tIns="45720" rIns="91440" bIns="45720" numCol="1" spcCol="215900" anchor="t"/>
          <a:lstStyle/>
          <a:p>
            <a:pPr>
              <a:defRPr lang="pt-br"/>
            </a:pPr>
            <a:r>
              <a:t>int LivroPossuiEmprestimo(Loan *emprestimos, int qntEmprestimos, char *isbn) {</a:t>
            </a:r>
          </a:p>
          <a:p>
            <a:pPr>
              <a:defRPr lang="pt-br"/>
            </a:pPr>
            <a:r>
              <a:t>    for (int i = 0; i &lt; qntEmprestimos; i++) {</a:t>
            </a:r>
          </a:p>
          <a:p>
            <a:pPr>
              <a:defRPr lang="pt-br"/>
            </a:pPr>
            <a:r>
              <a:t>        if (strcmp(emprestimos[i].codisbn, isbn) == 0) {</a:t>
            </a:r>
          </a:p>
          <a:p>
            <a:pPr>
              <a:defRPr lang="pt-br"/>
            </a:pPr>
            <a:r>
              <a:t>            return 1;</a:t>
            </a:r>
          </a:p>
          <a:p>
            <a:pPr>
              <a:defRPr lang="pt-br"/>
            </a:pPr>
            <a:r>
              <a:t>        }</a:t>
            </a:r>
          </a:p>
          <a:p>
            <a:pPr>
              <a:defRPr lang="pt-br"/>
            </a:pPr>
            <a:r>
              <a:t>    }</a:t>
            </a:r>
          </a:p>
          <a:p>
            <a:pPr>
              <a:defRPr lang="pt-br"/>
            </a:pPr>
            <a:r>
              <a:t>    return 0;</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hQcAAAcYAAB7QwAAARwAABAgAAAmAAAACAAAAP//////////"/>
              </a:ext>
            </a:extLst>
          </p:cNvSpPr>
          <p:nvPr/>
        </p:nvSpPr>
        <p:spPr>
          <a:xfrm>
            <a:off x="1222375" y="3905885"/>
            <a:ext cx="9747250" cy="64643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verifica se o livro registrado está nesse momento sob empréstimo de algum usuário. Vai então retornar 1 se o livro está emprestado ou retorna 0 se não tiver sido emprestado.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0gAAAF0AAAAnNAAA0ykAABAgAAAmAAAACAAAAP//////////"/>
              </a:ext>
            </a:extLst>
          </p:cNvSpPr>
          <p:nvPr/>
        </p:nvSpPr>
        <p:spPr>
          <a:xfrm>
            <a:off x="133350" y="59055"/>
            <a:ext cx="8344535" cy="6739890"/>
          </a:xfrm>
          <a:prstGeom prst="rect">
            <a:avLst/>
          </a:prstGeom>
          <a:noFill/>
          <a:ln>
            <a:noFill/>
          </a:ln>
          <a:effectLst/>
        </p:spPr>
        <p:txBody>
          <a:bodyPr vert="horz" wrap="none" lIns="91440" tIns="45720" rIns="91440" bIns="45720" numCol="1" spcCol="215900" anchor="t"/>
          <a:lstStyle/>
          <a:p>
            <a:pPr>
              <a:defRPr lang="pt-br"/>
            </a:pPr>
            <a:r>
              <a:t>int excluirLivro(Book *livros, Loan *emprestimos, int *qntBookAtual, int qntLoanAtual){</a:t>
            </a:r>
          </a:p>
          <a:p>
            <a:pPr>
              <a:defRPr lang="pt-br"/>
            </a:pPr>
            <a:r>
              <a:t>    int indBook = buscarlivros(livros, *qntBookAtual);</a:t>
            </a:r>
          </a:p>
          <a:p>
            <a:pPr>
              <a:defRPr lang="pt-br"/>
            </a:pPr>
            <a:r>
              <a:t>    if (indBook &gt;= 0){</a:t>
            </a:r>
          </a:p>
          <a:p>
            <a:pPr>
              <a:defRPr lang="pt-br"/>
            </a:pPr>
            <a:r>
              <a:t>        if (LivroPossuiEmprestimo(emprestimos, qntLoanAtual, livros[indBook].isbn) == 1){</a:t>
            </a:r>
          </a:p>
          <a:p>
            <a:pPr>
              <a:defRPr lang="pt-br"/>
            </a:pPr>
            <a:r>
              <a:t>            return 0;</a:t>
            </a:r>
          </a:p>
          <a:p>
            <a:pPr>
              <a:defRPr lang="pt-br"/>
            </a:pPr>
            <a:r>
              <a:t>        }</a:t>
            </a:r>
          </a:p>
          <a:p>
            <a:pPr>
              <a:defRPr lang="pt-br"/>
            </a:pPr>
            <a:r>
              <a:t>        else{</a:t>
            </a:r>
          </a:p>
          <a:p>
            <a:pPr>
              <a:defRPr lang="pt-br"/>
            </a:pPr>
            <a:r>
              <a:t>            int i, j;</a:t>
            </a:r>
          </a:p>
          <a:p>
            <a:pPr>
              <a:defRPr lang="pt-br"/>
            </a:pPr>
            <a:r>
              <a:t>            for (i = indBook; i &lt; (*qntBookAtual - 1); i++){</a:t>
            </a:r>
          </a:p>
          <a:p>
            <a:pPr>
              <a:defRPr lang="pt-br"/>
            </a:pPr>
            <a:r>
              <a:t>                strcpy(livros[i].isbn, livros[i+1].isbn);</a:t>
            </a:r>
          </a:p>
          <a:p>
            <a:pPr>
              <a:defRPr lang="pt-br"/>
            </a:pPr>
            <a:r>
              <a:t>                strcpy(livros[i].titulo, livros[i+1].titulo);</a:t>
            </a:r>
          </a:p>
          <a:p>
            <a:pPr>
              <a:defRPr lang="pt-br"/>
            </a:pPr>
            <a:r>
              <a:t>                strcpy(livros[i].genero, livros[i+1].genero);</a:t>
            </a:r>
          </a:p>
          <a:p>
            <a:pPr>
              <a:defRPr lang="pt-br"/>
            </a:pPr>
            <a:r>
              <a:t>                for (j = 0; j &lt; 100; j++)</a:t>
            </a:r>
          </a:p>
          <a:p>
            <a:pPr>
              <a:defRPr lang="pt-br"/>
            </a:pPr>
            <a:r>
              <a:t>                    strcpy(livros[i].autores[j], livros[i+1].autores[j]);</a:t>
            </a:r>
          </a:p>
          <a:p>
            <a:pPr>
              <a:defRPr lang="pt-br"/>
            </a:pPr>
            <a:r>
              <a:t>                livros[i].qntautores[i] = livros[i+1].qntautores[i+1];</a:t>
            </a:r>
          </a:p>
          <a:p>
            <a:pPr>
              <a:defRPr lang="pt-br"/>
            </a:pPr>
            <a:r>
              <a:t>                livros[i].numPaginas = livros[i+1].numPaginas;</a:t>
            </a:r>
          </a:p>
          <a:p>
            <a:pPr>
              <a:defRPr lang="pt-br"/>
            </a:pPr>
            <a:r>
              <a:t>            }</a:t>
            </a:r>
          </a:p>
          <a:p>
            <a:pPr>
              <a:defRPr lang="pt-br"/>
            </a:pPr>
            <a:r>
              <a:t>            (*qntBookAtual)--;</a:t>
            </a:r>
          </a:p>
          <a:p>
            <a:pPr>
              <a:defRPr lang="pt-br"/>
            </a:pPr>
            <a:r>
              <a:t>            return 1;</a:t>
            </a:r>
          </a:p>
          <a:p>
            <a:pPr>
              <a:defRPr lang="pt-br"/>
            </a:pPr>
            <a:r>
              <a:t>        }</a:t>
            </a:r>
          </a:p>
          <a:p>
            <a:pPr>
              <a:defRPr lang="pt-br"/>
            </a:pPr>
            <a:r>
              <a:t>    }</a:t>
            </a:r>
          </a:p>
          <a:p>
            <a:pPr>
              <a:defRPr lang="pt-br"/>
            </a:pPr>
            <a:r>
              <a:t>    else</a:t>
            </a:r>
          </a:p>
          <a:p>
            <a:pPr>
              <a:defRPr lang="pt-br"/>
            </a:pPr>
            <a:r>
              <a:t>        return 2;</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sQ5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CUAAKILAABYSQAAPR0AABAgAAAmAAAACAAAAP//////////"/>
              </a:ext>
            </a:extLst>
          </p:cNvSpPr>
          <p:nvPr/>
        </p:nvSpPr>
        <p:spPr>
          <a:xfrm>
            <a:off x="6096000" y="1891030"/>
            <a:ext cx="5826760" cy="286194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Assim como a função ‘excluirUsuario’, essa função tem como proposito excluir um livro cadastrado depois de verificar se esse livro está sob empréstimo.</a:t>
            </a:r>
            <a:endParaRPr lang="pt-br" cap="none">
              <a:solidFill>
                <a:srgbClr val="FF0000"/>
              </a:solidFill>
            </a:endParaRPr>
          </a:p>
          <a:p>
            <a:pPr>
              <a:defRPr lang="pt-br"/>
            </a:pPr>
            <a:r>
              <a:rPr lang="pt-br" cap="none">
                <a:solidFill>
                  <a:srgbClr val="FF0000"/>
                </a:solidFill>
              </a:rPr>
              <a:t>Depois de utilizar a função ‘LivroPossuiEmprestimo’ para verificar o livro, a função vai retornar 0 se estiver sob empréstimo, 1 se for excluído com sucesso e 2 se não for encontrado o ISBN fornecido. No momento que for excluído as informações desse livro serão substituída pelo próximo livro no índice, fazendo assim que o livro posterior ter agora índice dele.</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6////3AEAAAVSwAAHxEAABAgAAAmAAAACAAAAP//////////"/>
              </a:ext>
            </a:extLst>
          </p:cNvSpPr>
          <p:nvPr/>
        </p:nvSpPr>
        <p:spPr>
          <a:xfrm>
            <a:off x="-13335" y="721360"/>
            <a:ext cx="12218670" cy="2061845"/>
          </a:xfrm>
          <a:prstGeom prst="rect">
            <a:avLst/>
          </a:prstGeom>
          <a:noFill/>
          <a:ln>
            <a:noFill/>
          </a:ln>
          <a:effectLst/>
        </p:spPr>
        <p:txBody>
          <a:bodyPr vert="horz" wrap="none" lIns="91440" tIns="45720" rIns="91440" bIns="45720" numCol="1" spcCol="215900" anchor="t"/>
          <a:lstStyle/>
          <a:p>
            <a:pPr>
              <a:defRPr lang="pt-br"/>
            </a:pPr>
            <a:r>
              <a:rPr lang="pt-br" sz="1600" cap="none"/>
              <a:t>int existeEmprestimo(Loan *emprestimos, int qntLoanAtual, char *cpf, char *isbn, char *retirada){</a:t>
            </a:r>
            <a:endParaRPr lang="pt-br" sz="1600" cap="none"/>
          </a:p>
          <a:p>
            <a:pPr>
              <a:defRPr lang="pt-br"/>
            </a:pPr>
            <a:r>
              <a:rPr lang="pt-br" sz="1600" cap="none"/>
              <a:t>    int i;</a:t>
            </a:r>
            <a:endParaRPr lang="pt-br" sz="1600" cap="none"/>
          </a:p>
          <a:p>
            <a:pPr>
              <a:defRPr lang="pt-br"/>
            </a:pPr>
            <a:r>
              <a:rPr lang="pt-br" sz="1600" cap="none"/>
              <a:t>    for (i = 0; i &lt; qntLoanAtual; i++) {</a:t>
            </a:r>
            <a:endParaRPr lang="pt-br" sz="1600" cap="none"/>
          </a:p>
          <a:p>
            <a:pPr>
              <a:defRPr lang="pt-br"/>
            </a:pPr>
            <a:r>
              <a:rPr lang="pt-br" sz="1600" cap="none"/>
              <a:t>        if (strcmp(emprestimos[i].codcpf, cpf) == 0 &amp;&amp; strcmp(emprestimos[i].codisbn, isbn) == 0 &amp;&amp; strcmp(emprestimos[i].retirada, retirada) == 0)</a:t>
            </a:r>
            <a:endParaRPr lang="pt-br" sz="1600" cap="none"/>
          </a:p>
          <a:p>
            <a:pPr>
              <a:defRPr lang="pt-br"/>
            </a:pPr>
            <a:r>
              <a:rPr lang="pt-br" sz="1600" cap="none"/>
              <a:t>            return 1;</a:t>
            </a:r>
            <a:endParaRPr lang="pt-br" sz="1600" cap="none"/>
          </a:p>
          <a:p>
            <a:pPr>
              <a:defRPr lang="pt-br"/>
            </a:pPr>
            <a:r>
              <a:rPr lang="pt-br" sz="1600" cap="none"/>
              <a:t>    }</a:t>
            </a:r>
            <a:endParaRPr lang="pt-br" sz="1600" cap="none"/>
          </a:p>
          <a:p>
            <a:pPr>
              <a:defRPr lang="pt-br"/>
            </a:pPr>
            <a:r>
              <a:rPr lang="pt-br" sz="1600" cap="none"/>
              <a:t>    return 0;</a:t>
            </a:r>
            <a:endParaRPr lang="pt-br" sz="1600" cap="none"/>
          </a:p>
          <a:p>
            <a:pPr>
              <a:defRPr lang="pt-br"/>
            </a:pPr>
            <a:r>
              <a:rPr lang="pt-br" sz="1600" cap="none"/>
              <a:t>}</a:t>
            </a:r>
            <a:endParaRPr lang="pt-br" sz="16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w/5f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1gMAAMsWAABhRwAAxRoAABAgAAAmAAAACAAAAP//////////"/>
              </a:ext>
            </a:extLst>
          </p:cNvSpPr>
          <p:nvPr/>
        </p:nvSpPr>
        <p:spPr>
          <a:xfrm>
            <a:off x="623570" y="3705225"/>
            <a:ext cx="10979785" cy="64643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deve verificar se existe um empréstimo de livro utilizando o CPF do usuário, o ISBN do livro e a data de retirada. Vai retornar 1 se o empréstimo for encontrado e 0 se não for.</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mZq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OkDAACqPgAARyYAABAgAAAmAAAACAAAAP//////////"/>
              </a:ext>
            </a:extLst>
          </p:cNvSpPr>
          <p:nvPr/>
        </p:nvSpPr>
        <p:spPr>
          <a:xfrm>
            <a:off x="0" y="635635"/>
            <a:ext cx="10186670" cy="5586730"/>
          </a:xfrm>
          <a:prstGeom prst="rect">
            <a:avLst/>
          </a:prstGeom>
          <a:noFill/>
          <a:ln>
            <a:noFill/>
          </a:ln>
          <a:effectLst/>
        </p:spPr>
        <p:txBody>
          <a:bodyPr vert="horz" wrap="none" lIns="91440" tIns="45720" rIns="91440" bIns="45720" numCol="1" spcCol="215900" anchor="t"/>
          <a:lstStyle/>
          <a:p>
            <a:pPr>
              <a:defRPr lang="pt-br"/>
            </a:pPr>
            <a:r>
              <a:rPr lang="pt-br" sz="1700" cap="none"/>
              <a:t>void incluirEmprestimo(Loan *emprestimos, User *usuarios, Book *livros, int *indLoan, int indUser, int indBook) {</a:t>
            </a:r>
            <a:endParaRPr lang="pt-br" sz="1700" cap="none"/>
          </a:p>
          <a:p>
            <a:pPr>
              <a:defRPr lang="pt-br"/>
            </a:pPr>
            <a:r>
              <a:rPr lang="pt-br" sz="1700" cap="none"/>
              <a:t>    char cpf[12];</a:t>
            </a:r>
            <a:endParaRPr lang="pt-br" sz="1700" cap="none"/>
          </a:p>
          <a:p>
            <a:pPr>
              <a:defRPr lang="pt-br"/>
            </a:pPr>
            <a:r>
              <a:rPr lang="pt-br" sz="1700" cap="none"/>
              <a:t>    char isbn[11];</a:t>
            </a:r>
            <a:endParaRPr lang="pt-br" sz="1700" cap="none"/>
          </a:p>
          <a:p>
            <a:pPr>
              <a:defRPr lang="pt-br"/>
            </a:pPr>
            <a:r>
              <a:rPr lang="pt-br" sz="1700" cap="none"/>
              <a:t>    char retirada[11];</a:t>
            </a:r>
            <a:endParaRPr lang="pt-br" sz="1700" cap="none"/>
          </a:p>
          <a:p>
            <a:pPr>
              <a:defRPr lang="pt-br"/>
            </a:pPr>
            <a:r>
              <a:rPr lang="pt-br" sz="1700" cap="none"/>
              <a:t>    char devolucao[11];</a:t>
            </a:r>
            <a:endParaRPr lang="pt-br" sz="1700" cap="none"/>
          </a:p>
          <a:p>
            <a:pPr>
              <a:defRPr lang="pt-br"/>
            </a:pPr>
            <a:r>
              <a:rPr lang="pt-br" sz="1700" cap="none"/>
              <a:t>    printf("CPF: ");</a:t>
            </a:r>
            <a:endParaRPr lang="pt-br" sz="1700" cap="none"/>
          </a:p>
          <a:p>
            <a:pPr>
              <a:defRPr lang="pt-br"/>
            </a:pPr>
            <a:r>
              <a:rPr lang="pt-br" sz="1700" cap="none"/>
              <a:t>    scanf("%s", cpf);</a:t>
            </a:r>
            <a:endParaRPr lang="pt-br" sz="1700" cap="none"/>
          </a:p>
          <a:p>
            <a:pPr>
              <a:defRPr lang="pt-br"/>
            </a:pPr>
            <a:r>
              <a:rPr lang="pt-br" sz="1700" cap="none"/>
              <a:t>    while (existeUsuario(usuarios, indUser, cpf) != 1){</a:t>
            </a:r>
            <a:endParaRPr lang="pt-br" sz="1700" cap="none"/>
          </a:p>
          <a:p>
            <a:pPr>
              <a:defRPr lang="pt-br"/>
            </a:pPr>
            <a:r>
              <a:rPr lang="pt-br" sz="1700" cap="none"/>
              <a:t>        printf("Esse CPF não existe na base de dados. Tente novamente.\n");</a:t>
            </a:r>
            <a:endParaRPr lang="pt-br" sz="1700" cap="none"/>
          </a:p>
          <a:p>
            <a:pPr>
              <a:defRPr lang="pt-br"/>
            </a:pPr>
            <a:r>
              <a:rPr lang="pt-br" sz="1700" cap="none"/>
              <a:t>        printf("CPF: ");</a:t>
            </a:r>
            <a:endParaRPr lang="pt-br" sz="1700" cap="none"/>
          </a:p>
          <a:p>
            <a:pPr>
              <a:defRPr lang="pt-br"/>
            </a:pPr>
            <a:r>
              <a:rPr lang="pt-br" sz="1700" cap="none"/>
              <a:t>        scanf("%s", cpf);</a:t>
            </a:r>
            <a:endParaRPr lang="pt-br" sz="1700" cap="none"/>
          </a:p>
          <a:p>
            <a:pPr>
              <a:defRPr lang="pt-br"/>
            </a:pPr>
            <a:r>
              <a:rPr lang="pt-br" sz="1700" cap="none"/>
              <a:t>    }</a:t>
            </a:r>
            <a:endParaRPr lang="pt-br" sz="1700" cap="none"/>
          </a:p>
          <a:p>
            <a:pPr>
              <a:defRPr lang="pt-br"/>
            </a:pPr>
            <a:r>
              <a:rPr lang="pt-br" sz="1700" cap="none"/>
              <a:t>    printf("ISBN: ");</a:t>
            </a:r>
            <a:endParaRPr lang="pt-br" sz="1700" cap="none"/>
          </a:p>
          <a:p>
            <a:pPr>
              <a:defRPr lang="pt-br"/>
            </a:pPr>
            <a:r>
              <a:rPr lang="pt-br" sz="1700" cap="none"/>
              <a:t>    scanf("%s", isbn);</a:t>
            </a:r>
            <a:endParaRPr lang="pt-br" sz="1700" cap="none"/>
          </a:p>
          <a:p>
            <a:pPr>
              <a:defRPr lang="pt-br"/>
            </a:pPr>
            <a:r>
              <a:rPr lang="pt-br" sz="1700" cap="none"/>
              <a:t>    while (existeLivro(livros, indBook, isbn) != 1){</a:t>
            </a:r>
            <a:endParaRPr lang="pt-br" sz="1700" cap="none"/>
          </a:p>
          <a:p>
            <a:pPr>
              <a:defRPr lang="pt-br"/>
            </a:pPr>
            <a:r>
              <a:rPr lang="pt-br" sz="1700" cap="none"/>
              <a:t>        printf("Esse ISBN não existe na base de dados. Tente novamente.\n");</a:t>
            </a:r>
            <a:endParaRPr lang="pt-br" sz="1700" cap="none"/>
          </a:p>
          <a:p>
            <a:pPr>
              <a:defRPr lang="pt-br"/>
            </a:pPr>
            <a:r>
              <a:rPr lang="pt-br" sz="1700" cap="none"/>
              <a:t>        printf("ISBN: ");</a:t>
            </a:r>
            <a:endParaRPr lang="pt-br" sz="1700" cap="none"/>
          </a:p>
          <a:p>
            <a:pPr>
              <a:defRPr lang="pt-br"/>
            </a:pPr>
            <a:r>
              <a:rPr lang="pt-br" sz="1700" cap="none"/>
              <a:t>        scanf("%s", isbn);</a:t>
            </a:r>
            <a:endParaRPr lang="pt-br" sz="1700" cap="none"/>
          </a:p>
          <a:p>
            <a:pPr>
              <a:defRPr lang="pt-br"/>
            </a:pPr>
            <a:r>
              <a:rPr lang="pt-br" sz="1700" cap="none"/>
              <a:t>    }</a:t>
            </a:r>
            <a:endParaRPr lang="pt-br" sz="1700" cap="none"/>
          </a:p>
          <a:p>
            <a:pPr>
              <a:defRPr lang="pt-br"/>
            </a:pPr>
            <a:r>
              <a:rPr lang="pt-br" sz="1700" cap="none"/>
              <a:t>    int l = 0;</a:t>
            </a:r>
            <a:endParaRPr lang="pt-br" sz="1700" cap="none"/>
          </a:p>
          <a:p>
            <a:pPr>
              <a:defRPr lang="pt-br"/>
            </a:pPr>
            <a:r>
              <a:rPr lang="pt-br" sz="1700" cap="none"/>
              <a:t>    </a:t>
            </a:r>
            <a:endParaRPr lang="pt-br" sz="1700" cap="none"/>
          </a:p>
        </p:txBody>
      </p:sp>
    </p:spTree>
  </p:cSld>
  <p:clrMapOvr>
    <a:masterClrMapping/>
  </p:clrMapOvr>
  <p:timing>
    <p:tnLst>
      <p:par>
        <p:cTn id="1" dur="indefinite" restart="never" nodeType="tmRoot"/>
      </p:par>
    </p:tnLst>
  </p:timing>
</p:sld>
</file>

<file path=ppt/slides/slide3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YXFh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A7MQAAzSgAABAgAAAmAAAACAAAAP//////////"/>
              </a:ext>
            </a:extLst>
          </p:cNvSpPr>
          <p:nvPr/>
        </p:nvSpPr>
        <p:spPr>
          <a:xfrm>
            <a:off x="0" y="0"/>
            <a:ext cx="8002905" cy="6632575"/>
          </a:xfrm>
          <a:prstGeom prst="rect">
            <a:avLst/>
          </a:prstGeom>
          <a:noFill/>
          <a:ln>
            <a:noFill/>
          </a:ln>
          <a:effectLst/>
        </p:spPr>
        <p:txBody>
          <a:bodyPr vert="horz" wrap="none" lIns="91440" tIns="45720" rIns="91440" bIns="45720" numCol="1" spcCol="215900" anchor="t"/>
          <a:lstStyle/>
          <a:p>
            <a:pPr>
              <a:defRPr lang="pt-br"/>
            </a:pPr>
            <a:r>
              <a:rPr lang="pt-br" sz="1700" cap="none"/>
              <a:t>  do {</a:t>
            </a:r>
            <a:endParaRPr lang="pt-br" sz="1700" cap="none"/>
          </a:p>
          <a:p>
            <a:pPr>
              <a:defRPr lang="pt-br"/>
            </a:pPr>
            <a:r>
              <a:rPr lang="pt-br" sz="1700" cap="none"/>
              <a:t>        printf("Data de retirada (dd/mm/aaaa): ");</a:t>
            </a:r>
            <a:endParaRPr lang="pt-br" sz="1700" cap="none"/>
          </a:p>
          <a:p>
            <a:pPr>
              <a:defRPr lang="pt-br"/>
            </a:pPr>
            <a:r>
              <a:rPr lang="pt-br" sz="1700" cap="none"/>
              <a:t>        scanf("%s", retirada);</a:t>
            </a:r>
            <a:endParaRPr lang="pt-br" sz="1700" cap="none"/>
          </a:p>
          <a:p>
            <a:pPr>
              <a:defRPr lang="pt-br"/>
            </a:pPr>
            <a:r>
              <a:rPr lang="pt-br" sz="1700" cap="none"/>
              <a:t>        struct tm valiData = parse_date(retirada);</a:t>
            </a:r>
            <a:endParaRPr lang="pt-br" sz="1700" cap="none"/>
          </a:p>
          <a:p>
            <a:pPr>
              <a:defRPr lang="pt-br"/>
            </a:pPr>
            <a:r>
              <a:rPr lang="pt-br" sz="1700" cap="none"/>
              <a:t>        if (valiData.tm_year &gt;= 0) {</a:t>
            </a:r>
            <a:endParaRPr lang="pt-br" sz="1700" cap="none"/>
          </a:p>
          <a:p>
            <a:pPr>
              <a:defRPr lang="pt-br"/>
            </a:pPr>
            <a:r>
              <a:rPr lang="pt-br" sz="1700" cap="none"/>
              <a:t>            char retiradaFormatada[11];</a:t>
            </a:r>
            <a:endParaRPr lang="pt-br" sz="1700" cap="none"/>
          </a:p>
          <a:p>
            <a:pPr>
              <a:defRPr lang="pt-br"/>
            </a:pPr>
            <a:r>
              <a:rPr lang="pt-br" sz="1700" cap="none"/>
              <a:t>            strftime(retiradaFormatada, sizeof(retiradaFormatada), "%d/%m/%Y", &amp;valiData);</a:t>
            </a:r>
            <a:endParaRPr lang="pt-br" sz="1700" cap="none"/>
          </a:p>
          <a:p>
            <a:pPr>
              <a:defRPr lang="pt-br"/>
            </a:pPr>
            <a:r>
              <a:rPr lang="pt-br" sz="1700" cap="none"/>
              <a:t>            strcpy(retirada, retiradaFormatada);</a:t>
            </a:r>
            <a:endParaRPr lang="pt-br" sz="1700" cap="none"/>
          </a:p>
          <a:p>
            <a:pPr>
              <a:defRPr lang="pt-br"/>
            </a:pPr>
            <a:r>
              <a:rPr lang="pt-br" sz="1700" cap="none"/>
              <a:t>            l = 1;</a:t>
            </a:r>
            <a:endParaRPr lang="pt-br" sz="1700" cap="none"/>
          </a:p>
          <a:p>
            <a:pPr>
              <a:defRPr lang="pt-br"/>
            </a:pPr>
            <a:r>
              <a:rPr lang="pt-br" sz="1700" cap="none"/>
              <a:t>        } else {</a:t>
            </a:r>
            <a:endParaRPr lang="pt-br" sz="1700" cap="none"/>
          </a:p>
          <a:p>
            <a:pPr>
              <a:defRPr lang="pt-br"/>
            </a:pPr>
            <a:r>
              <a:rPr lang="pt-br" sz="1700" cap="none"/>
              <a:t>            printf("Data inválida. Tente novamente.\n");</a:t>
            </a:r>
            <a:endParaRPr lang="pt-br" sz="1700" cap="none"/>
          </a:p>
          <a:p>
            <a:pPr>
              <a:defRPr lang="pt-br"/>
            </a:pPr>
            <a:r>
              <a:rPr lang="pt-br" sz="1700" cap="none"/>
              <a:t>        }</a:t>
            </a:r>
            <a:endParaRPr lang="pt-br" sz="1700" cap="none"/>
          </a:p>
          <a:p>
            <a:pPr>
              <a:defRPr lang="pt-br"/>
            </a:pPr>
            <a:r>
              <a:rPr lang="pt-br" sz="1700" cap="none"/>
              <a:t>    } while (l != 1);</a:t>
            </a:r>
            <a:endParaRPr lang="pt-br" sz="1700" cap="none"/>
          </a:p>
          <a:p>
            <a:pPr>
              <a:defRPr lang="pt-br"/>
            </a:pPr>
            <a:r>
              <a:rPr lang="pt-br" sz="1700" cap="none"/>
              <a:t>    if (existeEmprestimo(emprestimos, *indLoan, cpf, isbn, retirada) == 0) {</a:t>
            </a:r>
            <a:endParaRPr lang="pt-br" sz="1700" cap="none"/>
          </a:p>
          <a:p>
            <a:pPr>
              <a:defRPr lang="pt-br"/>
            </a:pPr>
            <a:r>
              <a:rPr lang="pt-br" sz="1700" cap="none"/>
              <a:t>        strcpy(emprestimos[*indLoan].codcpf, cpf);</a:t>
            </a:r>
            <a:endParaRPr lang="pt-br" sz="1700" cap="none"/>
          </a:p>
          <a:p>
            <a:pPr>
              <a:defRPr lang="pt-br"/>
            </a:pPr>
            <a:r>
              <a:rPr lang="pt-br" sz="1700" cap="none"/>
              <a:t>        strcpy(emprestimos[*indLoan].codisbn, isbn);</a:t>
            </a:r>
            <a:endParaRPr lang="pt-br" sz="1700" cap="none"/>
          </a:p>
          <a:p>
            <a:pPr>
              <a:defRPr lang="pt-br"/>
            </a:pPr>
            <a:r>
              <a:rPr lang="pt-br" sz="1700" cap="none"/>
              <a:t>        strcpy(emprestimos[*indLoan].retirada, retirada);</a:t>
            </a:r>
            <a:endParaRPr lang="pt-br" sz="1700" cap="none"/>
          </a:p>
          <a:p>
            <a:pPr>
              <a:defRPr lang="pt-br"/>
            </a:pPr>
            <a:r>
              <a:rPr lang="pt-br" sz="1700" cap="none"/>
              <a:t>        int v = 0;</a:t>
            </a:r>
            <a:endParaRPr lang="pt-br" sz="1700" cap="none"/>
          </a:p>
          <a:p>
            <a:pPr>
              <a:defRPr lang="pt-br"/>
            </a:pPr>
            <a:r>
              <a:rPr lang="pt-br" sz="1700" cap="none"/>
              <a:t>        do {</a:t>
            </a:r>
            <a:endParaRPr lang="pt-br" sz="1700" cap="none"/>
          </a:p>
          <a:p>
            <a:pPr>
              <a:defRPr lang="pt-br"/>
            </a:pPr>
            <a:r>
              <a:rPr lang="pt-br" sz="1700" cap="none"/>
              <a:t>            printf("Data de devolução (dd/mm/aaaa): ");</a:t>
            </a:r>
            <a:endParaRPr lang="pt-br" sz="1700" cap="none"/>
          </a:p>
          <a:p>
            <a:pPr>
              <a:defRPr lang="pt-br"/>
            </a:pPr>
            <a:r>
              <a:rPr lang="pt-br" sz="1700" cap="none"/>
              <a:t>            scanf("%s", devolucao);</a:t>
            </a:r>
            <a:endParaRPr lang="pt-br" sz="1700" cap="none"/>
          </a:p>
          <a:p>
            <a:pPr>
              <a:defRPr lang="pt-br"/>
            </a:pPr>
            <a:r>
              <a:rPr lang="pt-br" sz="1700" cap="none"/>
              <a:t>            struct tm valiDataDev = parse_date(devolucao);</a:t>
            </a:r>
            <a:endParaRPr lang="pt-br" sz="1700" cap="none"/>
          </a:p>
          <a:p>
            <a:pPr>
              <a:defRPr lang="pt-br"/>
            </a:pPr>
            <a:endParaRPr lang="pt-br" sz="1700" cap="none"/>
          </a:p>
          <a:p>
            <a:pPr>
              <a:defRPr lang="pt-br"/>
            </a:pPr>
            <a:r>
              <a:rPr lang="pt-br" sz="1700" cap="none"/>
              <a:t>            struct tm retirada_tm = parse_date(emprestimos[*indLoan].retirada);</a:t>
            </a:r>
            <a:endParaRPr lang="pt-br" sz="1700" cap="none"/>
          </a:p>
          <a:p>
            <a:pPr>
              <a:defRPr lang="pt-br"/>
            </a:pPr>
            <a:r>
              <a:rPr lang="pt-br" sz="1700" cap="none"/>
              <a:t>            time_t retirada_time = mktime(&amp;retirada_tm);</a:t>
            </a:r>
            <a:endParaRPr lang="pt-br" sz="1700" cap="none"/>
          </a:p>
        </p:txBody>
      </p:sp>
    </p:spTree>
  </p:cSld>
  <p:clrMapOvr>
    <a:masterClrMapping/>
  </p:clrMapOvr>
  <p:timing>
    <p:tnLst>
      <p:par>
        <p:cTn id="1" dur="indefinite" restart="never" nodeType="tmRoot"/>
      </p:par>
    </p:tnLst>
  </p:timing>
</p:sld>
</file>

<file path=ppt/slides/slide3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BfOwAAWiQAABAgAAAmAAAACAAAAP//////////"/>
              </a:ext>
            </a:extLst>
          </p:cNvSpPr>
          <p:nvPr/>
        </p:nvSpPr>
        <p:spPr>
          <a:xfrm>
            <a:off x="0" y="0"/>
            <a:ext cx="9651365" cy="5909310"/>
          </a:xfrm>
          <a:prstGeom prst="rect">
            <a:avLst/>
          </a:prstGeom>
          <a:noFill/>
          <a:ln>
            <a:noFill/>
          </a:ln>
          <a:effectLst/>
        </p:spPr>
        <p:txBody>
          <a:bodyPr vert="horz" wrap="none" lIns="91440" tIns="45720" rIns="91440" bIns="45720" numCol="1" spcCol="215900" anchor="t"/>
          <a:lstStyle/>
          <a:p>
            <a:pPr>
              <a:defRPr lang="pt-br"/>
            </a:pPr>
            <a:r>
              <a:t>            time_t devolucao_time = mktime(&amp;valiDataDev);</a:t>
            </a:r>
          </a:p>
          <a:p>
            <a:pPr>
              <a:defRPr lang="pt-br"/>
            </a:pPr>
            <a:r>
              <a:t>            if ((valiDataDev.tm_year &gt;= 0) &amp;&amp; difftime(devolucao_time, retirada_time) &gt;= 0) {</a:t>
            </a:r>
          </a:p>
          <a:p>
            <a:pPr>
              <a:defRPr lang="pt-br"/>
            </a:pPr>
            <a:r>
              <a:t>                char devolucao_formatada[11];</a:t>
            </a:r>
          </a:p>
          <a:p>
            <a:pPr>
              <a:defRPr lang="pt-br"/>
            </a:pPr>
            <a:r>
              <a:t>                strftime(devolucao_formatada, sizeof(devolucao_formatada), "%d/%m/%Y", &amp;valiDataDev);</a:t>
            </a:r>
          </a:p>
          <a:p>
            <a:pPr>
              <a:defRPr lang="pt-br"/>
            </a:pPr>
            <a:r>
              <a:t>                strcpy(devolucao, devolucao_formatada);</a:t>
            </a:r>
          </a:p>
          <a:p>
            <a:pPr>
              <a:defRPr lang="pt-br"/>
            </a:pPr>
            <a:r>
              <a:t>                strcpy(emprestimos[*indLoan].devolucao, devolucao);</a:t>
            </a:r>
          </a:p>
          <a:p>
            <a:pPr>
              <a:defRPr lang="pt-br"/>
            </a:pPr>
            <a:r>
              <a:t>                v = 1;</a:t>
            </a:r>
          </a:p>
          <a:p>
            <a:pPr>
              <a:defRPr lang="pt-br"/>
            </a:pPr>
            <a:r>
              <a:t>            }</a:t>
            </a:r>
          </a:p>
          <a:p>
            <a:pPr>
              <a:defRPr lang="pt-br"/>
            </a:pPr>
            <a:r>
              <a:t>            else {</a:t>
            </a:r>
          </a:p>
          <a:p>
            <a:pPr>
              <a:defRPr lang="pt-br"/>
            </a:pPr>
            <a:r>
              <a:t>                printf("Data inválida ou menor que a data de retirada. Tente novamente.\n");</a:t>
            </a:r>
          </a:p>
          <a:p>
            <a:pPr>
              <a:defRPr lang="pt-br"/>
            </a:pPr>
            <a:r>
              <a:t>            }</a:t>
            </a:r>
          </a:p>
          <a:p>
            <a:pPr>
              <a:defRPr lang="pt-br"/>
            </a:pPr>
            <a:r>
              <a:t>        } while (v != 1);</a:t>
            </a:r>
          </a:p>
          <a:p>
            <a:pPr>
              <a:defRPr lang="pt-br"/>
            </a:pPr>
            <a:r>
              <a:t>        printf("Valor diário da multa por atraso: ");</a:t>
            </a:r>
          </a:p>
          <a:p>
            <a:pPr>
              <a:defRPr lang="pt-br"/>
            </a:pPr>
            <a:r>
              <a:t>        scanf("%f", &amp;emprestimos[*indLoan].multa);</a:t>
            </a:r>
          </a:p>
          <a:p>
            <a:pPr>
              <a:defRPr lang="pt-br"/>
            </a:pPr>
            <a:r>
              <a:t>        (*indLoan)++;</a:t>
            </a:r>
          </a:p>
          <a:p>
            <a:pPr>
              <a:defRPr lang="pt-br"/>
            </a:pPr>
            <a:r>
              <a:t>        printf("Empréstimo efetivado com sucesso!\n");</a:t>
            </a:r>
          </a:p>
          <a:p>
            <a:pPr>
              <a:defRPr lang="pt-br"/>
            </a:pPr>
            <a:r>
              <a:t>    }</a:t>
            </a:r>
          </a:p>
          <a:p>
            <a:pPr>
              <a:defRPr lang="pt-br"/>
            </a:pPr>
            <a:r>
              <a:t>    else</a:t>
            </a:r>
          </a:p>
          <a:p>
            <a:pPr>
              <a:defRPr lang="pt-br"/>
            </a:pPr>
            <a:r>
              <a:t>        printf("Já existe um empréstimo com essas características.\n");</a:t>
            </a:r>
          </a:p>
          <a:p>
            <a:pPr>
              <a:defRPr lang="pt-br"/>
            </a:pPr>
            <a:r>
              <a:t>}</a:t>
            </a:r>
          </a:p>
          <a:p>
            <a:pPr>
              <a:defRPr lang="pt-br"/>
            </a:pP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9CgAAH0RAAA8SQAANigAABAgAAAmAAAACAAAAP//////////"/>
              </a:ext>
            </a:extLst>
          </p:cNvSpPr>
          <p:nvPr/>
        </p:nvSpPr>
        <p:spPr>
          <a:xfrm>
            <a:off x="6657340" y="2842895"/>
            <a:ext cx="5247640" cy="369379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serve para incluir um novo empréstimo na base de dados. Ela solicita o CPF e o ISBN e verifica se eles constam na base de dados, solicita também a data de retirada e verifica se é uma data válida. Se não forem validos é então pedido que coloque novamente os valores. E então verifica se possui um empréstimo com esses valores se não tiver então adiciona e pede para adicionar a data de devolução onde então verifica se é uma data válida e se é depois da data de retirada. Também pede para adicionar o valor da multa por atraso. Por fim exibe uma mensagem que o empréstimo foi feito com sucesso ou se já existe um empréstimo com esses dados.</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xQAAAHkCAAA7SgAATg4AABAgAAAmAAAACAAAAP//////////"/>
              </a:ext>
            </a:extLst>
          </p:cNvSpPr>
          <p:nvPr/>
        </p:nvSpPr>
        <p:spPr>
          <a:xfrm>
            <a:off x="125095" y="401955"/>
            <a:ext cx="11941810" cy="1923415"/>
          </a:xfrm>
          <a:prstGeom prst="rect">
            <a:avLst/>
          </a:prstGeom>
          <a:noFill/>
          <a:ln>
            <a:noFill/>
          </a:ln>
          <a:effectLst/>
        </p:spPr>
        <p:txBody>
          <a:bodyPr vert="horz" wrap="none" lIns="91440" tIns="45720" rIns="91440" bIns="45720" numCol="1" spcCol="215900" anchor="t"/>
          <a:lstStyle/>
          <a:p>
            <a:pPr>
              <a:defRPr lang="pt-br"/>
            </a:pPr>
            <a:r>
              <a:rPr lang="pt-br" sz="1700" cap="none"/>
              <a:t>void imprimirDadosDoEmprestimo(Loan *emprestimos, int indLoan){</a:t>
            </a:r>
            <a:endParaRPr lang="pt-br" sz="1700" cap="none"/>
          </a:p>
          <a:p>
            <a:pPr>
              <a:defRPr lang="pt-br"/>
            </a:pPr>
            <a:r>
              <a:rPr lang="pt-br" sz="1700" cap="none"/>
              <a:t>    int i = 0;</a:t>
            </a:r>
            <a:endParaRPr lang="pt-br" sz="1700" cap="none"/>
          </a:p>
          <a:p>
            <a:pPr>
              <a:defRPr lang="pt-br"/>
            </a:pPr>
            <a:r>
              <a:rPr lang="pt-br" sz="1700" cap="none"/>
              <a:t>    for ( i = 0; i &lt; indLoan; i++){</a:t>
            </a:r>
            <a:endParaRPr lang="pt-br" sz="1700" cap="none"/>
          </a:p>
          <a:p>
            <a:pPr>
              <a:defRPr lang="pt-br"/>
            </a:pPr>
            <a:r>
              <a:rPr lang="pt-br" sz="1700" cap="none"/>
              <a:t>       printf("Empréstimo %d* | CPF: %s | ISBN: %s | Data de retirada: %s | Data de devolução: %s | Multa por atraso (diário): %.2f\n", </a:t>
            </a:r>
            <a:endParaRPr lang="pt-br" sz="1700" cap="none"/>
          </a:p>
          <a:p>
            <a:pPr>
              <a:defRPr lang="pt-br"/>
            </a:pPr>
            <a:r>
              <a:rPr lang="pt-br" sz="1700" cap="none"/>
              <a:t>       (i+1),emprestimos[i].codcpf, emprestimos[i].codisbn, emprestimos[i].retirada, emprestimos[i].devolucao , emprestimos[i].multa);</a:t>
            </a:r>
            <a:endParaRPr lang="pt-br" sz="1700" cap="none"/>
          </a:p>
          <a:p>
            <a:pPr>
              <a:defRPr lang="pt-br"/>
            </a:pPr>
            <a:r>
              <a:rPr lang="pt-br" sz="1700" cap="none"/>
              <a:t>    }</a:t>
            </a:r>
            <a:endParaRPr lang="pt-br" sz="1700" cap="none"/>
          </a:p>
          <a:p>
            <a:pPr>
              <a:defRPr lang="pt-br"/>
            </a:pPr>
            <a:r>
              <a:rPr lang="pt-br" sz="1700" cap="none"/>
              <a:t>}</a:t>
            </a:r>
            <a:endParaRPr lang="pt-br" sz="17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oAwAABsVAABgPgAA5h8AABAgAAAmAAAACAAAAP//////////"/>
              </a:ext>
            </a:extLst>
          </p:cNvSpPr>
          <p:nvPr/>
        </p:nvSpPr>
        <p:spPr>
          <a:xfrm>
            <a:off x="2052320" y="3430905"/>
            <a:ext cx="8087360" cy="175450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imprime todos os empréstimos e seus dados como o número do empréstimo, CPF do usuário, ISBN do livro, data de retirada, data de devolução e o valor da multa por cada dia atrasado. É utilizado o formato de impressão para apresentar os dados de maneira organizada. E também utiliza a variável ‘indLoan’ para determinar a quantidade de empréstimos registrados e, assim, controlar o loop de impressão.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CFTAAA+BwAABAgAAAmAAAACAAAAP//////////"/>
              </a:ext>
            </a:extLst>
          </p:cNvSpPr>
          <p:nvPr/>
        </p:nvSpPr>
        <p:spPr>
          <a:xfrm>
            <a:off x="0" y="0"/>
            <a:ext cx="12439015" cy="4709160"/>
          </a:xfrm>
          <a:prstGeom prst="rect">
            <a:avLst/>
          </a:prstGeom>
          <a:noFill/>
          <a:ln>
            <a:noFill/>
          </a:ln>
          <a:effectLst/>
        </p:spPr>
        <p:txBody>
          <a:bodyPr vert="horz" wrap="none" lIns="91440" tIns="45720" rIns="91440" bIns="45720" numCol="1" spcCol="215900" anchor="t"/>
          <a:lstStyle/>
          <a:p>
            <a:pPr>
              <a:defRPr lang="pt-br"/>
            </a:pPr>
            <a:r>
              <a:rPr lang="pt-br" sz="1500" cap="none"/>
              <a:t>int buscarEmprestimo(Loan *emprestimos, int indLoan){</a:t>
            </a:r>
            <a:endParaRPr lang="pt-br" sz="1500" cap="none"/>
          </a:p>
          <a:p>
            <a:pPr>
              <a:defRPr lang="pt-br"/>
            </a:pPr>
            <a:r>
              <a:rPr lang="pt-br" sz="1500" cap="none"/>
              <a:t>    char cpf[12];</a:t>
            </a:r>
            <a:endParaRPr lang="pt-br" sz="1500" cap="none"/>
          </a:p>
          <a:p>
            <a:pPr>
              <a:defRPr lang="pt-br"/>
            </a:pPr>
            <a:r>
              <a:rPr lang="pt-br" sz="1500" cap="none"/>
              <a:t>    char isbn[11];</a:t>
            </a:r>
            <a:endParaRPr lang="pt-br" sz="1500" cap="none"/>
          </a:p>
          <a:p>
            <a:pPr>
              <a:defRPr lang="pt-br"/>
            </a:pPr>
            <a:r>
              <a:rPr lang="pt-br" sz="1500" cap="none"/>
              <a:t>    char retirada[11];</a:t>
            </a:r>
            <a:endParaRPr lang="pt-br" sz="1500" cap="none"/>
          </a:p>
          <a:p>
            <a:pPr>
              <a:defRPr lang="pt-br"/>
            </a:pPr>
            <a:r>
              <a:rPr lang="pt-br" sz="1500" cap="none"/>
              <a:t>    printf("Digite o CPF do usuário: ");</a:t>
            </a:r>
            <a:endParaRPr lang="pt-br" sz="1500" cap="none"/>
          </a:p>
          <a:p>
            <a:pPr>
              <a:defRPr lang="pt-br"/>
            </a:pPr>
            <a:r>
              <a:rPr lang="pt-br" sz="1500" cap="none"/>
              <a:t>    scanf("%s", cpf);</a:t>
            </a:r>
            <a:endParaRPr lang="pt-br" sz="1500" cap="none"/>
          </a:p>
          <a:p>
            <a:pPr>
              <a:defRPr lang="pt-br"/>
            </a:pPr>
            <a:r>
              <a:rPr lang="pt-br" sz="1500" cap="none"/>
              <a:t>    printf("Digite o ISBN do livro desejado: ");</a:t>
            </a:r>
            <a:endParaRPr lang="pt-br" sz="1500" cap="none"/>
          </a:p>
          <a:p>
            <a:pPr>
              <a:defRPr lang="pt-br"/>
            </a:pPr>
            <a:r>
              <a:rPr lang="pt-br" sz="1500" cap="none"/>
              <a:t>    scanf("%s", isbn);</a:t>
            </a:r>
            <a:endParaRPr lang="pt-br" sz="1500" cap="none"/>
          </a:p>
          <a:p>
            <a:pPr>
              <a:defRPr lang="pt-br"/>
            </a:pPr>
            <a:r>
              <a:rPr lang="pt-br" sz="1500" cap="none"/>
              <a:t>    printf("Digite a data de retirada do livros: ");</a:t>
            </a:r>
            <a:endParaRPr lang="pt-br" sz="1500" cap="none"/>
          </a:p>
          <a:p>
            <a:pPr>
              <a:defRPr lang="pt-br"/>
            </a:pPr>
            <a:r>
              <a:rPr lang="pt-br" sz="1500" cap="none"/>
              <a:t>    scanf("%s", retirada);</a:t>
            </a:r>
            <a:endParaRPr lang="pt-br" sz="1500" cap="none"/>
          </a:p>
          <a:p>
            <a:pPr>
              <a:defRPr lang="pt-br"/>
            </a:pPr>
            <a:r>
              <a:rPr lang="pt-br" sz="1500" cap="none"/>
              <a:t>    int i;</a:t>
            </a:r>
            <a:endParaRPr lang="pt-br" sz="1500" cap="none"/>
          </a:p>
          <a:p>
            <a:pPr>
              <a:defRPr lang="pt-br"/>
            </a:pPr>
            <a:r>
              <a:rPr lang="pt-br" sz="1500" cap="none"/>
              <a:t>    for (i = 0; i &lt; indLoan; i++) {</a:t>
            </a:r>
            <a:endParaRPr lang="pt-br" sz="1500" cap="none"/>
          </a:p>
          <a:p>
            <a:pPr>
              <a:defRPr lang="pt-br"/>
            </a:pPr>
            <a:r>
              <a:rPr lang="pt-br" sz="1500" cap="none"/>
              <a:t>        if ((strcmp(emprestimos[i].codcpf, cpf) == 0) &amp;&amp; (strcmp(emprestimos[i].codisbn, isbn) == 0) &amp;&amp; (strcmp(emprestimos[i].retirada, retirada) == 0)) {</a:t>
            </a:r>
            <a:endParaRPr lang="pt-br" sz="1500" cap="none"/>
          </a:p>
          <a:p>
            <a:pPr>
              <a:defRPr lang="pt-br"/>
            </a:pPr>
            <a:r>
              <a:rPr lang="pt-br" sz="1500" cap="none"/>
              <a:t>            printf("Empréstimo %d* | CPF: %s | ISBN: %s | Data de retirada: %s\n", (i+1),emprestimos[i].codcpf, emprestimos[i].codisbn, emprestimos[i].retirada);</a:t>
            </a:r>
            <a:endParaRPr lang="pt-br" sz="1500" cap="none"/>
          </a:p>
          <a:p>
            <a:pPr>
              <a:defRPr lang="pt-br"/>
            </a:pPr>
            <a:r>
              <a:rPr lang="pt-br" sz="1500" cap="none"/>
              <a:t>            return i;</a:t>
            </a:r>
            <a:endParaRPr lang="pt-br" sz="1500" cap="none"/>
          </a:p>
          <a:p>
            <a:pPr>
              <a:defRPr lang="pt-br"/>
            </a:pPr>
            <a:r>
              <a:rPr lang="pt-br" sz="1500" cap="none"/>
              <a:t>        }</a:t>
            </a:r>
            <a:endParaRPr lang="pt-br" sz="1500" cap="none"/>
          </a:p>
          <a:p>
            <a:pPr>
              <a:defRPr lang="pt-br"/>
            </a:pPr>
            <a:r>
              <a:rPr lang="pt-br" sz="1500" cap="none"/>
              <a:t>    }</a:t>
            </a:r>
            <a:endParaRPr lang="pt-br" sz="1500" cap="none"/>
          </a:p>
          <a:p>
            <a:pPr>
              <a:defRPr lang="pt-br"/>
            </a:pPr>
            <a:r>
              <a:rPr lang="pt-br" sz="1500" cap="none"/>
              <a:t>    printf("Esse empréstimo não podê ser encontrado. Tente novamente.\n");</a:t>
            </a:r>
            <a:endParaRPr lang="pt-br" sz="1500" cap="none"/>
          </a:p>
          <a:p>
            <a:pPr>
              <a:defRPr lang="pt-br"/>
            </a:pPr>
            <a:r>
              <a:rPr lang="pt-br" sz="1500" cap="none"/>
              <a:t>    return -1;</a:t>
            </a:r>
            <a:endParaRPr lang="pt-br" sz="1500" cap="none"/>
          </a:p>
          <a:p>
            <a:pPr>
              <a:defRPr lang="pt-br"/>
            </a:pPr>
            <a:r>
              <a:rPr lang="pt-br" sz="1500" cap="none"/>
              <a:t>}</a:t>
            </a:r>
            <a:endParaRPr lang="pt-br" sz="15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twkAAB0eAAB3RAAAyyMAABAgAAAmAAAACAAAAP//////////"/>
              </a:ext>
            </a:extLst>
          </p:cNvSpPr>
          <p:nvPr/>
        </p:nvSpPr>
        <p:spPr>
          <a:xfrm>
            <a:off x="1579245" y="4895215"/>
            <a:ext cx="9550400" cy="92329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solicita um CPF de usuário, ISBN do livro e a data de retirada para procurar um empréstimo com esses dados. Se for encontrado vai imprimir o índice desse empréstimo, se não for encontrado informa ao usuário e retorna -1.</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OQAAAOUCAAAASwAAFRMAABAgAAAmAAAACAAAAP//////////"/>
              </a:ext>
            </a:extLst>
          </p:cNvSpPr>
          <p:nvPr/>
        </p:nvSpPr>
        <p:spPr>
          <a:xfrm>
            <a:off x="36195" y="470535"/>
            <a:ext cx="12155805" cy="2631440"/>
          </a:xfrm>
          <a:prstGeom prst="rect">
            <a:avLst/>
          </a:prstGeom>
          <a:noFill/>
          <a:ln>
            <a:noFill/>
          </a:ln>
          <a:effectLst/>
        </p:spPr>
        <p:txBody>
          <a:bodyPr vert="horz" wrap="none" lIns="91440" tIns="45720" rIns="91440" bIns="45720" numCol="1" spcCol="215900" anchor="t"/>
          <a:lstStyle/>
          <a:p>
            <a:pPr>
              <a:defRPr lang="pt-br"/>
            </a:pPr>
            <a:r>
              <a:rPr lang="pt-br" sz="1650" cap="none"/>
              <a:t>void imprimirEmprestimoEspecifico(Loan *emprestimos, int qntLoanAtual) {</a:t>
            </a:r>
            <a:endParaRPr lang="pt-br" sz="1650" cap="none"/>
          </a:p>
          <a:p>
            <a:pPr>
              <a:defRPr lang="pt-br"/>
            </a:pPr>
            <a:r>
              <a:rPr lang="pt-br" sz="1650" cap="none"/>
              <a:t>    int indloan = buscarEmprestimo(emprestimos, qntLoanAtual);</a:t>
            </a:r>
            <a:endParaRPr lang="pt-br" sz="1650" cap="none"/>
          </a:p>
          <a:p>
            <a:pPr>
              <a:defRPr lang="pt-br"/>
            </a:pPr>
            <a:r>
              <a:rPr lang="pt-br" sz="1650" cap="none"/>
              <a:t>    if (indloan &gt;= 0) {</a:t>
            </a:r>
            <a:endParaRPr lang="pt-br" sz="1650" cap="none"/>
          </a:p>
          <a:p>
            <a:pPr>
              <a:defRPr lang="pt-br"/>
            </a:pPr>
            <a:r>
              <a:rPr lang="pt-br" sz="1650" cap="none"/>
              <a:t>        printf("====================== Listando empréstimo específico ======================\nEmpréstimo %d* | CPF: %s | </a:t>
            </a:r>
            <a:endParaRPr lang="pt-br" sz="1650" cap="none"/>
          </a:p>
          <a:p>
            <a:pPr>
              <a:defRPr lang="pt-br"/>
            </a:pPr>
            <a:r>
              <a:rPr lang="pt-br" sz="1650" cap="none"/>
              <a:t>        ISBN: %s | Data de retirada: %s | Data de devolução: %s | Multa por atraso (diário): %.2f\n", (indloan+1),emprestimos[indloan].codcpf, </a:t>
            </a:r>
            <a:endParaRPr lang="pt-br" sz="1650" cap="none"/>
          </a:p>
          <a:p>
            <a:pPr>
              <a:defRPr lang="pt-br"/>
            </a:pPr>
            <a:r>
              <a:rPr lang="pt-br" sz="1650" cap="none"/>
              <a:t>        emprestimos[indloan].codisbn, emprestimos[indloan].retirada, emprestimos[indloan].devolucao , emprestimos[indloan].multa);</a:t>
            </a:r>
            <a:endParaRPr lang="pt-br" sz="1650" cap="none"/>
          </a:p>
          <a:p>
            <a:pPr>
              <a:defRPr lang="pt-br"/>
            </a:pPr>
            <a:r>
              <a:rPr lang="pt-br" sz="1650" cap="none"/>
              <a:t>    }</a:t>
            </a:r>
            <a:endParaRPr lang="pt-br" sz="1650" cap="none"/>
          </a:p>
          <a:p>
            <a:pPr>
              <a:defRPr lang="pt-br"/>
            </a:pPr>
            <a:r>
              <a:rPr lang="pt-br" sz="1650" cap="none"/>
              <a:t>    else</a:t>
            </a:r>
            <a:endParaRPr lang="pt-br" sz="1650" cap="none"/>
          </a:p>
          <a:p>
            <a:pPr>
              <a:defRPr lang="pt-br"/>
            </a:pPr>
            <a:r>
              <a:rPr lang="pt-br" sz="1650" cap="none"/>
              <a:t>        printf("O empréstimo indicado não pode ser encontrado. Verifique se o mesmo consta na base de dados atual.");</a:t>
            </a:r>
            <a:endParaRPr lang="pt-br" sz="1650" cap="none"/>
          </a:p>
          <a:p>
            <a:pPr>
              <a:defRPr lang="pt-br"/>
            </a:pPr>
            <a:r>
              <a:rPr lang="pt-br" sz="1650" cap="none"/>
              <a:t>}</a:t>
            </a:r>
            <a:endParaRPr lang="pt-br" sz="165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FQgAABgVAACKRAAALx4AABAgAAAmAAAACAAAAP//////////"/>
              </a:ext>
            </a:extLst>
          </p:cNvSpPr>
          <p:nvPr/>
        </p:nvSpPr>
        <p:spPr>
          <a:xfrm>
            <a:off x="1313815" y="3429000"/>
            <a:ext cx="9827895" cy="147764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recebe a lista de empréstimos e a quantidade atual de empréstimos (‘qntLoanAtual’). Ela utiliza a função ‘buscarEmprestimo’ para procurar um empréstimo específico na base de dados com base nas informações fornecidas pelo usuário. Se for encontrado ela então imprime todos os detalhes do empréstimo como índice do empréstimo, CPF, ISBN, data de retirada, data de devolução e a multa por atraso. E se não for encontrado então informa ao usuário que não foi possível encontrar.</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LEAAABdRQAAfykAABAgAAAmAAAACAAAAP//////////"/>
              </a:ext>
            </a:extLst>
          </p:cNvSpPr>
          <p:nvPr/>
        </p:nvSpPr>
        <p:spPr>
          <a:xfrm>
            <a:off x="0" y="112395"/>
            <a:ext cx="11275695" cy="6633210"/>
          </a:xfrm>
          <a:prstGeom prst="rect">
            <a:avLst/>
          </a:prstGeom>
          <a:noFill/>
          <a:ln>
            <a:noFill/>
          </a:ln>
          <a:effectLst/>
        </p:spPr>
        <p:txBody>
          <a:bodyPr vert="horz" wrap="none" lIns="91440" tIns="45720" rIns="91440" bIns="45720" numCol="1" spcCol="215900" anchor="t"/>
          <a:lstStyle/>
          <a:p>
            <a:pPr>
              <a:defRPr lang="pt-br"/>
            </a:pPr>
            <a:r>
              <a:rPr lang="pt-br" sz="1700" cap="none"/>
              <a:t>void alterarInformacoesEmprestimo(Loan *emprestimos, int qntLoanAtual){</a:t>
            </a:r>
            <a:endParaRPr lang="pt-br" sz="1700" cap="none"/>
          </a:p>
          <a:p>
            <a:pPr>
              <a:defRPr lang="pt-br"/>
            </a:pPr>
            <a:r>
              <a:rPr lang="pt-br" sz="1700" cap="none"/>
              <a:t>    int indloan = buscarEmprestimo(emprestimos, qntLoanAtual);</a:t>
            </a:r>
            <a:endParaRPr lang="pt-br" sz="1700" cap="none"/>
          </a:p>
          <a:p>
            <a:pPr>
              <a:defRPr lang="pt-br"/>
            </a:pPr>
            <a:r>
              <a:rPr lang="pt-br" sz="1700" cap="none"/>
              <a:t>    int op;</a:t>
            </a:r>
            <a:endParaRPr lang="pt-br" sz="1700" cap="none"/>
          </a:p>
          <a:p>
            <a:pPr>
              <a:defRPr lang="pt-br"/>
            </a:pPr>
            <a:r>
              <a:rPr lang="pt-br" sz="1700" cap="none"/>
              <a:t>    int x = 0;</a:t>
            </a:r>
            <a:endParaRPr lang="pt-br" sz="1700" cap="none"/>
          </a:p>
          <a:p>
            <a:pPr>
              <a:defRPr lang="pt-br"/>
            </a:pPr>
            <a:r>
              <a:rPr lang="pt-br" sz="1700" cap="none"/>
              <a:t>    char devolucao[11];</a:t>
            </a:r>
            <a:endParaRPr lang="pt-br" sz="1700" cap="none"/>
          </a:p>
          <a:p>
            <a:pPr>
              <a:defRPr lang="pt-br"/>
            </a:pPr>
            <a:r>
              <a:rPr lang="pt-br" sz="1700" cap="none"/>
              <a:t>    if (indloan &gt;= 0) {</a:t>
            </a:r>
            <a:endParaRPr lang="pt-br" sz="1700" cap="none"/>
          </a:p>
          <a:p>
            <a:pPr>
              <a:defRPr lang="pt-br"/>
            </a:pPr>
            <a:r>
              <a:rPr lang="pt-br" sz="1700" cap="none"/>
              <a:t>        printf("====================== Alterando dados do empréstimo ======================\n1-Data de Devolução.\n</a:t>
            </a:r>
            <a:endParaRPr lang="pt-br" sz="1700" cap="none"/>
          </a:p>
          <a:p>
            <a:pPr>
              <a:defRPr lang="pt-br"/>
            </a:pPr>
            <a:r>
              <a:rPr lang="pt-br" sz="1700" cap="none"/>
              <a:t>        2-Valor da multa de atraso diária.\nEntre com o número do submenu desejado: ");</a:t>
            </a:r>
            <a:endParaRPr lang="pt-br" sz="1700" cap="none"/>
          </a:p>
          <a:p>
            <a:pPr>
              <a:defRPr lang="pt-br"/>
            </a:pPr>
            <a:r>
              <a:rPr lang="pt-br" sz="1700" cap="none"/>
              <a:t>        scanf("%d", &amp;op);</a:t>
            </a:r>
            <a:endParaRPr lang="pt-br" sz="1700" cap="none"/>
          </a:p>
          <a:p>
            <a:pPr>
              <a:defRPr lang="pt-br"/>
            </a:pPr>
            <a:r>
              <a:rPr lang="pt-br" sz="1700" cap="none"/>
              <a:t>        switch (op) {</a:t>
            </a:r>
            <a:endParaRPr lang="pt-br" sz="1700" cap="none"/>
          </a:p>
          <a:p>
            <a:pPr>
              <a:defRPr lang="pt-br"/>
            </a:pPr>
            <a:r>
              <a:rPr lang="pt-br" sz="1700" cap="none"/>
              <a:t>        case 1:</a:t>
            </a:r>
            <a:endParaRPr lang="pt-br" sz="1700" cap="none"/>
          </a:p>
          <a:p>
            <a:pPr>
              <a:defRPr lang="pt-br"/>
            </a:pPr>
            <a:r>
              <a:rPr lang="pt-br" sz="1700" cap="none"/>
              <a:t>            do {</a:t>
            </a:r>
            <a:endParaRPr lang="pt-br" sz="1700" cap="none"/>
          </a:p>
          <a:p>
            <a:pPr>
              <a:defRPr lang="pt-br"/>
            </a:pPr>
            <a:r>
              <a:rPr lang="pt-br" sz="1700" cap="none"/>
              <a:t>                printf("Alterando data de devolução: ");</a:t>
            </a:r>
            <a:endParaRPr lang="pt-br" sz="1700" cap="none"/>
          </a:p>
          <a:p>
            <a:pPr>
              <a:defRPr lang="pt-br"/>
            </a:pPr>
            <a:r>
              <a:rPr lang="pt-br" sz="1700" cap="none"/>
              <a:t>                scanf("%s", devolucao);</a:t>
            </a:r>
            <a:endParaRPr lang="pt-br" sz="1700" cap="none"/>
          </a:p>
          <a:p>
            <a:pPr>
              <a:defRPr lang="pt-br"/>
            </a:pPr>
            <a:r>
              <a:rPr lang="pt-br" sz="1700" cap="none"/>
              <a:t>                struct tm valiDataDev = parse_date(devolucao);</a:t>
            </a:r>
            <a:endParaRPr lang="pt-br" sz="1700" cap="none"/>
          </a:p>
          <a:p>
            <a:pPr>
              <a:defRPr lang="pt-br"/>
            </a:pPr>
            <a:r>
              <a:rPr lang="pt-br" sz="1700" cap="none"/>
              <a:t>                struct tm retirada_tm = parse_date(emprestimos[indloan].retirada);</a:t>
            </a:r>
            <a:endParaRPr lang="pt-br" sz="1700" cap="none"/>
          </a:p>
          <a:p>
            <a:pPr>
              <a:defRPr lang="pt-br"/>
            </a:pPr>
            <a:r>
              <a:rPr lang="pt-br" sz="1700" cap="none"/>
              <a:t>                time_t retirada_time = mktime(&amp;retirada_tm);</a:t>
            </a:r>
            <a:endParaRPr lang="pt-br" sz="1700" cap="none"/>
          </a:p>
          <a:p>
            <a:pPr>
              <a:defRPr lang="pt-br"/>
            </a:pPr>
            <a:r>
              <a:rPr lang="pt-br" sz="1700" cap="none"/>
              <a:t>                time_t devolucao_time = mktime(&amp;valiDataDev);</a:t>
            </a:r>
            <a:endParaRPr lang="pt-br" sz="1700" cap="none"/>
          </a:p>
          <a:p>
            <a:pPr>
              <a:defRPr lang="pt-br"/>
            </a:pPr>
            <a:r>
              <a:rPr lang="pt-br" sz="1700" cap="none"/>
              <a:t>                if ((valiDataDev.tm_year &gt;= 0) &amp;&amp; difftime(devolucao_time, retirada_time) &gt;= 0) {</a:t>
            </a:r>
            <a:endParaRPr lang="pt-br" sz="1700" cap="none"/>
          </a:p>
          <a:p>
            <a:pPr>
              <a:defRPr lang="pt-br"/>
            </a:pPr>
            <a:r>
              <a:rPr lang="pt-br" sz="1700" cap="none"/>
              <a:t>                    char devolucao_formatada[11];</a:t>
            </a:r>
            <a:endParaRPr lang="pt-br" sz="1700" cap="none"/>
          </a:p>
          <a:p>
            <a:pPr>
              <a:defRPr lang="pt-br"/>
            </a:pPr>
            <a:r>
              <a:rPr lang="pt-br" sz="1700" cap="none"/>
              <a:t>                    strftime(devolucao_formatada, sizeof(devolucao_formatada), "%d/%m/%Y", &amp;valiDataDev);</a:t>
            </a:r>
            <a:endParaRPr lang="pt-br" sz="1700" cap="none"/>
          </a:p>
          <a:p>
            <a:pPr>
              <a:defRPr lang="pt-br"/>
            </a:pPr>
            <a:r>
              <a:rPr lang="pt-br" sz="1700" cap="none"/>
              <a:t>                    strcpy(devolucao, devolucao_formatada);</a:t>
            </a:r>
            <a:endParaRPr lang="pt-br" sz="1700" cap="none"/>
          </a:p>
          <a:p>
            <a:pPr>
              <a:defRPr lang="pt-br"/>
            </a:pPr>
            <a:r>
              <a:rPr lang="pt-br" sz="1700" cap="none"/>
              <a:t>                    strcpy(emprestimos[indloan].devolucao, devolucao);</a:t>
            </a:r>
            <a:endParaRPr lang="pt-br" sz="1700" cap="none"/>
          </a:p>
          <a:p>
            <a:pPr>
              <a:defRPr lang="pt-br"/>
            </a:pPr>
            <a:r>
              <a:rPr lang="pt-br" sz="1700" cap="none"/>
              <a:t>                    x = 1;</a:t>
            </a:r>
            <a:endParaRPr lang="pt-br" sz="1700" cap="none"/>
          </a:p>
          <a:p>
            <a:pPr>
              <a:defRPr lang="pt-br"/>
            </a:pPr>
            <a:r>
              <a:rPr lang="pt-br" sz="1700" cap="none"/>
              <a:t>                }</a:t>
            </a:r>
            <a:endParaRPr lang="pt-br" sz="1700" cap="none"/>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QEAAAAAAAB9SAAAdykAABAgAAAmAAAACAAAAP//////////"/>
              </a:ext>
            </a:extLst>
          </p:cNvSpPr>
          <p:nvPr/>
        </p:nvSpPr>
        <p:spPr>
          <a:xfrm>
            <a:off x="229235" y="0"/>
            <a:ext cx="11554460" cy="6740525"/>
          </a:xfrm>
          <a:prstGeom prst="rect">
            <a:avLst/>
          </a:prstGeom>
          <a:noFill/>
          <a:ln>
            <a:noFill/>
          </a:ln>
          <a:effectLst/>
        </p:spPr>
        <p:txBody>
          <a:bodyPr vert="horz" wrap="none" lIns="91440" tIns="45720" rIns="91440" bIns="45720" numCol="1" spcCol="215900" anchor="t"/>
          <a:lstStyle/>
          <a:p>
            <a:pPr>
              <a:defRPr lang="pt-br"/>
            </a:pPr>
            <a:r>
              <a:rPr lang="pt-br" sz="1600" cap="none"/>
              <a:t>struct tm parse_date(const char *data) {</a:t>
            </a:r>
            <a:endParaRPr lang="pt-br" sz="1600" cap="none"/>
          </a:p>
          <a:p>
            <a:pPr>
              <a:defRPr lang="pt-br"/>
            </a:pPr>
            <a:r>
              <a:rPr lang="pt-br" sz="1600" cap="none"/>
              <a:t>    struct tm tm = {0};</a:t>
            </a:r>
            <a:endParaRPr lang="pt-br" sz="1600" cap="none"/>
          </a:p>
          <a:p>
            <a:pPr>
              <a:defRPr lang="pt-br"/>
            </a:pPr>
            <a:r>
              <a:rPr lang="pt-br" sz="1600" cap="none"/>
              <a:t>    char *token;</a:t>
            </a:r>
            <a:endParaRPr lang="pt-br" sz="1600" cap="none"/>
          </a:p>
          <a:p>
            <a:pPr>
              <a:defRPr lang="pt-br"/>
            </a:pPr>
            <a:r>
              <a:rPr lang="pt-br" sz="1600" cap="none"/>
              <a:t>    char dataCopy[strlen(data) + 1];</a:t>
            </a:r>
            <a:endParaRPr lang="pt-br" sz="1600" cap="none"/>
          </a:p>
          <a:p>
            <a:pPr>
              <a:defRPr lang="pt-br"/>
            </a:pPr>
            <a:r>
              <a:rPr lang="pt-br" sz="1600" cap="none"/>
              <a:t>    strcpy(dataCopy, data);</a:t>
            </a:r>
            <a:endParaRPr lang="pt-br" sz="1600" cap="none"/>
          </a:p>
          <a:p>
            <a:pPr>
              <a:defRPr lang="pt-br"/>
            </a:pPr>
            <a:r>
              <a:rPr lang="pt-br" sz="1600" cap="none"/>
              <a:t>    token = strtok(dataCopy, "/");</a:t>
            </a:r>
            <a:endParaRPr lang="pt-br" sz="1600" cap="none"/>
          </a:p>
          <a:p>
            <a:pPr>
              <a:defRPr lang="pt-br"/>
            </a:pPr>
            <a:r>
              <a:rPr lang="pt-br" sz="1600" cap="none"/>
              <a:t>    if (token != NULL) {</a:t>
            </a:r>
            <a:endParaRPr lang="pt-br" sz="1600" cap="none"/>
          </a:p>
          <a:p>
            <a:pPr>
              <a:defRPr lang="pt-br"/>
            </a:pPr>
            <a:r>
              <a:rPr lang="pt-br" sz="1600" cap="none"/>
              <a:t>        tm.tm_mday = atoi(token);</a:t>
            </a:r>
            <a:endParaRPr lang="pt-br" sz="1600" cap="none"/>
          </a:p>
          <a:p>
            <a:pPr>
              <a:defRPr lang="pt-br"/>
            </a:pPr>
            <a:r>
              <a:rPr lang="pt-br" sz="1600" cap="none"/>
              <a:t>        token = strtok(NULL, "/");</a:t>
            </a:r>
            <a:endParaRPr lang="pt-br" sz="1600" cap="none"/>
          </a:p>
          <a:p>
            <a:pPr>
              <a:defRPr lang="pt-br"/>
            </a:pPr>
            <a:r>
              <a:rPr lang="pt-br" sz="1600" cap="none"/>
              <a:t>        if (token != NULL) {</a:t>
            </a:r>
            <a:endParaRPr lang="pt-br" sz="1600" cap="none"/>
          </a:p>
          <a:p>
            <a:pPr>
              <a:defRPr lang="pt-br"/>
            </a:pPr>
            <a:r>
              <a:rPr lang="pt-br" sz="1600" cap="none"/>
              <a:t>            tm.tm_mon = atoi(token) - 1;</a:t>
            </a:r>
            <a:endParaRPr lang="pt-br" sz="1600" cap="none"/>
          </a:p>
          <a:p>
            <a:pPr>
              <a:defRPr lang="pt-br"/>
            </a:pPr>
            <a:r>
              <a:rPr lang="pt-br" sz="1600" cap="none"/>
              <a:t>            token = strtok(NULL, "/");</a:t>
            </a:r>
            <a:endParaRPr lang="pt-br" sz="1600" cap="none"/>
          </a:p>
          <a:p>
            <a:pPr>
              <a:defRPr lang="pt-br"/>
            </a:pPr>
            <a:r>
              <a:rPr lang="pt-br" sz="1600" cap="none"/>
              <a:t>            if (token != NULL) {</a:t>
            </a:r>
            <a:endParaRPr lang="pt-br" sz="1600" cap="none"/>
          </a:p>
          <a:p>
            <a:pPr>
              <a:defRPr lang="pt-br"/>
            </a:pPr>
            <a:r>
              <a:rPr lang="pt-br" sz="1600" cap="none"/>
              <a:t>                tm.tm_year = atoi(token) - 1900;</a:t>
            </a:r>
            <a:endParaRPr lang="pt-br" sz="1600" cap="none"/>
          </a:p>
          <a:p>
            <a:pPr>
              <a:defRPr lang="pt-br"/>
            </a:pPr>
            <a:r>
              <a:rPr lang="pt-br" sz="1600" cap="none"/>
              <a:t>                if (tm.tm_year &lt; 0 || tm.tm_mon &lt; 0 || tm.tm_mon &gt; 11 || tm.tm_mday &lt; 1 || tm.tm_mday &gt; 31 ||</a:t>
            </a:r>
            <a:endParaRPr lang="pt-br" sz="1600" cap="none"/>
          </a:p>
          <a:p>
            <a:pPr>
              <a:defRPr lang="pt-br"/>
            </a:pPr>
            <a:r>
              <a:rPr lang="pt-br" sz="1600" cap="none"/>
              <a:t>                    (tm.tm_mday &gt; 30 &amp;&amp; (tm.tm_mon == 3 || tm.tm_mon == 5 || tm.tm_mon == 8 || tm.tm_mon == 10)) ||</a:t>
            </a:r>
            <a:endParaRPr lang="pt-br" sz="1600" cap="none"/>
          </a:p>
          <a:p>
            <a:pPr>
              <a:defRPr lang="pt-br"/>
            </a:pPr>
            <a:r>
              <a:rPr lang="pt-br" sz="1600" cap="none"/>
              <a:t>                    (tm.tm_mday &gt; 29 &amp;&amp; tm.tm_mon == 1) ||</a:t>
            </a:r>
            <a:endParaRPr lang="pt-br" sz="1600" cap="none"/>
          </a:p>
          <a:p>
            <a:pPr>
              <a:defRPr lang="pt-br"/>
            </a:pPr>
            <a:r>
              <a:rPr lang="pt-br" sz="1600" cap="none"/>
              <a:t>                    (tm.tm_mday &gt; 28 &amp;&amp; tm.tm_mon == 1 &amp;&amp; !(tm.tm_year % 4 == 0 &amp;&amp; (tm.tm_year % 100 != 0 || tm.tm_year % 400 == 0)))) {</a:t>
            </a:r>
            <a:endParaRPr lang="pt-br" sz="1600" cap="none"/>
          </a:p>
          <a:p>
            <a:pPr>
              <a:defRPr lang="pt-br"/>
            </a:pPr>
            <a:r>
              <a:rPr lang="pt-br" sz="1600" cap="none"/>
              <a:t>                    tm.tm_year = -1;</a:t>
            </a:r>
            <a:endParaRPr lang="pt-br" sz="1600" cap="none"/>
          </a:p>
          <a:p>
            <a:pPr>
              <a:defRPr lang="pt-br"/>
            </a:pPr>
            <a:r>
              <a:rPr lang="pt-br" sz="1600" cap="none"/>
              <a:t>                    tm.tm_mon = -1;</a:t>
            </a:r>
            <a:endParaRPr lang="pt-br" sz="1600" cap="none"/>
          </a:p>
          <a:p>
            <a:pPr>
              <a:defRPr lang="pt-br"/>
            </a:pPr>
            <a:r>
              <a:rPr lang="pt-br" sz="1600" cap="none"/>
              <a:t>                    tm.tm_mday = -1;</a:t>
            </a:r>
            <a:endParaRPr lang="pt-br" sz="1600" cap="none"/>
          </a:p>
          <a:p>
            <a:pPr>
              <a:defRPr lang="pt-br"/>
            </a:pPr>
            <a:r>
              <a:rPr lang="pt-br" sz="1600" cap="none"/>
              <a:t>                }</a:t>
            </a:r>
            <a:endParaRPr lang="pt-br" sz="1600" cap="none"/>
          </a:p>
          <a:p>
            <a:pPr>
              <a:defRPr lang="pt-br"/>
            </a:pPr>
            <a:r>
              <a:rPr lang="pt-br" sz="1600" cap="none"/>
              <a:t>            }</a:t>
            </a:r>
            <a:endParaRPr lang="pt-br" sz="1600" cap="none"/>
          </a:p>
          <a:p>
            <a:pPr>
              <a:defRPr lang="pt-br"/>
            </a:pPr>
            <a:r>
              <a:rPr lang="pt-br" sz="1600" cap="none"/>
              <a:t>        }</a:t>
            </a:r>
            <a:endParaRPr lang="pt-br" sz="1600" cap="none"/>
          </a:p>
          <a:p>
            <a:pPr>
              <a:defRPr lang="pt-br"/>
            </a:pPr>
            <a:r>
              <a:rPr lang="pt-br" sz="1600" cap="none"/>
              <a:t>    }</a:t>
            </a:r>
            <a:endParaRPr lang="pt-br" sz="1600" cap="none"/>
          </a:p>
          <a:p>
            <a:pPr>
              <a:defRPr lang="pt-br"/>
            </a:pPr>
            <a:r>
              <a:rPr lang="pt-br" sz="1600" cap="none"/>
              <a:t>    return tm;</a:t>
            </a:r>
            <a:endParaRPr lang="pt-br" sz="1600" cap="none"/>
          </a:p>
          <a:p>
            <a:pPr>
              <a:defRPr lang="pt-br"/>
            </a:pPr>
            <a:r>
              <a:rPr lang="pt-br" sz="1600" cap="none"/>
              <a:t>}</a:t>
            </a:r>
            <a:endParaRPr lang="pt-br" sz="16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eR4AALsCAACAQwAAhg0AABAgAAAmAAAACAAAAP//////////"/>
              </a:ext>
            </a:extLst>
          </p:cNvSpPr>
          <p:nvPr/>
        </p:nvSpPr>
        <p:spPr>
          <a:xfrm>
            <a:off x="4953635" y="443865"/>
            <a:ext cx="6019165" cy="175450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Nessa parte do código é definida uma função chamada ‘parse_date’, que aceita uma string representando uma data no formato “dia/mês/ano” e retorna uma estrutura ‘struct tm’ preenchida com os valores correspondentes aos componentes da data. Ela também valida se o valor colocado pode ser considerado uma data.</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H4AAABgSQAAzxoAABAgAAAmAAAACAAAAP//////////"/>
              </a:ext>
            </a:extLst>
          </p:cNvSpPr>
          <p:nvPr/>
        </p:nvSpPr>
        <p:spPr>
          <a:xfrm>
            <a:off x="0" y="80010"/>
            <a:ext cx="11927840" cy="4277995"/>
          </a:xfrm>
          <a:prstGeom prst="rect">
            <a:avLst/>
          </a:prstGeom>
          <a:noFill/>
          <a:ln>
            <a:noFill/>
          </a:ln>
          <a:effectLst/>
        </p:spPr>
        <p:txBody>
          <a:bodyPr vert="horz" wrap="none" lIns="91440" tIns="45720" rIns="91440" bIns="45720" numCol="1" spcCol="215900" anchor="t"/>
          <a:lstStyle/>
          <a:p>
            <a:pPr>
              <a:defRPr lang="pt-br"/>
            </a:pPr>
            <a:r>
              <a:rPr lang="pt-br" sz="1700" cap="none"/>
              <a:t>               else</a:t>
            </a:r>
            <a:endParaRPr lang="pt-br" sz="1700" cap="none"/>
          </a:p>
          <a:p>
            <a:pPr>
              <a:defRPr lang="pt-br"/>
            </a:pPr>
            <a:r>
              <a:rPr lang="pt-br" sz="1700" cap="none"/>
              <a:t>                    printf("Data inválida ou menor que a data de retirada. Tente novamente.\n");</a:t>
            </a:r>
            <a:endParaRPr lang="pt-br" sz="1700" cap="none"/>
          </a:p>
          <a:p>
            <a:pPr>
              <a:defRPr lang="pt-br"/>
            </a:pPr>
            <a:r>
              <a:rPr lang="pt-br" sz="1700" cap="none"/>
              <a:t>            } while (x == 0);</a:t>
            </a:r>
            <a:endParaRPr lang="pt-br" sz="1700" cap="none"/>
          </a:p>
          <a:p>
            <a:pPr>
              <a:defRPr lang="pt-br"/>
            </a:pPr>
            <a:r>
              <a:rPr lang="pt-br" sz="1700" cap="none"/>
              <a:t>            break;</a:t>
            </a:r>
            <a:endParaRPr lang="pt-br" sz="1700" cap="none"/>
          </a:p>
          <a:p>
            <a:pPr>
              <a:defRPr lang="pt-br"/>
            </a:pPr>
            <a:r>
              <a:rPr lang="pt-br" sz="1700" cap="none"/>
              <a:t>        case 2:</a:t>
            </a:r>
            <a:endParaRPr lang="pt-br" sz="1700" cap="none"/>
          </a:p>
          <a:p>
            <a:pPr>
              <a:defRPr lang="pt-br"/>
            </a:pPr>
            <a:r>
              <a:rPr lang="pt-br" sz="1700" cap="none"/>
              <a:t>            printf("Alterando valor da multa de atraso diária: ");</a:t>
            </a:r>
            <a:endParaRPr lang="pt-br" sz="1700" cap="none"/>
          </a:p>
          <a:p>
            <a:pPr>
              <a:defRPr lang="pt-br"/>
            </a:pPr>
            <a:r>
              <a:rPr lang="pt-br" sz="1700" cap="none"/>
              <a:t>            scanf("%f", &amp;emprestimos[indloan].multa);</a:t>
            </a:r>
            <a:endParaRPr lang="pt-br" sz="1700" cap="none"/>
          </a:p>
          <a:p>
            <a:pPr>
              <a:defRPr lang="pt-br"/>
            </a:pPr>
            <a:r>
              <a:rPr lang="pt-br" sz="1700" cap="none"/>
              <a:t>            break;</a:t>
            </a:r>
            <a:endParaRPr lang="pt-br" sz="1700" cap="none"/>
          </a:p>
          <a:p>
            <a:pPr>
              <a:defRPr lang="pt-br"/>
            </a:pPr>
            <a:r>
              <a:rPr lang="pt-br" sz="1700" cap="none"/>
              <a:t>        default:</a:t>
            </a:r>
            <a:endParaRPr lang="pt-br" sz="1700" cap="none"/>
          </a:p>
          <a:p>
            <a:pPr>
              <a:defRPr lang="pt-br"/>
            </a:pPr>
            <a:r>
              <a:rPr lang="pt-br" sz="1700" cap="none"/>
              <a:t>            printf("Opção inválida. Tente novamente com uma opção disponível no submenu de atributos a serem alterados do usuário.");</a:t>
            </a:r>
            <a:endParaRPr lang="pt-br" sz="1700" cap="none"/>
          </a:p>
          <a:p>
            <a:pPr>
              <a:defRPr lang="pt-br"/>
            </a:pPr>
            <a:r>
              <a:rPr lang="pt-br" sz="1700" cap="none"/>
              <a:t>            break;</a:t>
            </a:r>
            <a:endParaRPr lang="pt-br" sz="1700" cap="none"/>
          </a:p>
          <a:p>
            <a:pPr>
              <a:defRPr lang="pt-br"/>
            </a:pPr>
            <a:r>
              <a:rPr lang="pt-br" sz="1700" cap="none"/>
              <a:t>        }</a:t>
            </a:r>
            <a:endParaRPr lang="pt-br" sz="1700" cap="none"/>
          </a:p>
          <a:p>
            <a:pPr>
              <a:defRPr lang="pt-br"/>
            </a:pPr>
            <a:r>
              <a:rPr lang="pt-br" sz="1700" cap="none"/>
              <a:t>    }</a:t>
            </a:r>
            <a:endParaRPr lang="pt-br" sz="1700" cap="none"/>
          </a:p>
          <a:p>
            <a:pPr>
              <a:defRPr lang="pt-br"/>
            </a:pPr>
            <a:r>
              <a:rPr lang="pt-br" sz="1700" cap="none"/>
              <a:t>    else </a:t>
            </a:r>
            <a:endParaRPr lang="pt-br" sz="1700" cap="none"/>
          </a:p>
          <a:p>
            <a:pPr>
              <a:defRPr lang="pt-br"/>
            </a:pPr>
            <a:r>
              <a:rPr lang="pt-br" sz="1700" cap="none"/>
              <a:t>        printf("O empréstimo indicado não podê ser encontrado. Verifique se o mesmo consta na base de dados atual.");</a:t>
            </a:r>
            <a:endParaRPr lang="pt-br" sz="1700" cap="none"/>
          </a:p>
          <a:p>
            <a:pPr>
              <a:defRPr lang="pt-br"/>
            </a:pPr>
            <a:r>
              <a:rPr lang="pt-br" sz="1700" cap="none"/>
              <a:t>}</a:t>
            </a:r>
            <a:endParaRPr lang="pt-br" sz="17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BwcAAAAdAAD5QwAAyicAABAgAAAmAAAACAAAAP//////////"/>
              </a:ext>
            </a:extLst>
          </p:cNvSpPr>
          <p:nvPr/>
        </p:nvSpPr>
        <p:spPr>
          <a:xfrm>
            <a:off x="1142365" y="4714240"/>
            <a:ext cx="9907270" cy="175387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permite ao usuário modificar informações específicas de um empréstimo. Primeiro ela utiliza a função ‘buscarEmprestimo’ para obter o índice do empréstimo desejado depois se for encontrado apresenta um menu de opções (submenu) para o usuário escolher qual atributo do empréstimo ele quer alterar a data de devolução ou o valor da multa por atraso. Se o usuário escolher uma opção inválida será enviado uma mensagem avisando ele, assim, como se o empréstimo não for encontrado também será informado por meio de uma mensagem.</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EAAIcBAADdKwAAER8AABAgAAAmAAAACAAAAP//////////"/>
              </a:ext>
            </a:extLst>
          </p:cNvSpPr>
          <p:nvPr/>
        </p:nvSpPr>
        <p:spPr>
          <a:xfrm>
            <a:off x="321310" y="248285"/>
            <a:ext cx="6809105" cy="4801870"/>
          </a:xfrm>
          <a:prstGeom prst="rect">
            <a:avLst/>
          </a:prstGeom>
          <a:noFill/>
          <a:ln>
            <a:noFill/>
          </a:ln>
          <a:effectLst/>
        </p:spPr>
        <p:txBody>
          <a:bodyPr vert="horz" wrap="none" lIns="91440" tIns="45720" rIns="91440" bIns="45720" numCol="1" spcCol="215900" anchor="t"/>
          <a:lstStyle/>
          <a:p>
            <a:pPr>
              <a:defRPr lang="pt-br"/>
            </a:pPr>
            <a:r>
              <a:t>int excluirEmprestimo(Loan *emprestimos, int *qntLoanAtual){</a:t>
            </a:r>
          </a:p>
          <a:p>
            <a:pPr>
              <a:defRPr lang="pt-br"/>
            </a:pPr>
            <a:r>
              <a:t>    int indLoan = buscarEmprestimo(emprestimos, *qntLoanAtual);</a:t>
            </a:r>
          </a:p>
          <a:p>
            <a:pPr>
              <a:defRPr lang="pt-br"/>
            </a:pPr>
            <a:r>
              <a:t>    if (indLoan &gt;= 0){</a:t>
            </a:r>
          </a:p>
          <a:p>
            <a:pPr>
              <a:defRPr lang="pt-br"/>
            </a:pPr>
            <a:r>
              <a:t>        int i;</a:t>
            </a:r>
          </a:p>
          <a:p>
            <a:pPr>
              <a:defRPr lang="pt-br"/>
            </a:pPr>
            <a:r>
              <a:t>        for (i = indLoan; i &lt; (*qntLoanAtual - 1); i++){</a:t>
            </a:r>
          </a:p>
          <a:p>
            <a:pPr>
              <a:defRPr lang="pt-br"/>
            </a:pPr>
            <a:r>
              <a:t>            strcpy(emprestimos[i].codcpf, emprestimos[i+1].codcpf);</a:t>
            </a:r>
          </a:p>
          <a:p>
            <a:pPr>
              <a:defRPr lang="pt-br"/>
            </a:pPr>
            <a:r>
              <a:t>            strcpy(emprestimos[i].codisbn, emprestimos[i+1].codisbn);</a:t>
            </a:r>
          </a:p>
          <a:p>
            <a:pPr>
              <a:defRPr lang="pt-br"/>
            </a:pPr>
            <a:r>
              <a:t>            strcpy(emprestimos[i].retirada, emprestimos[i+1].retirada);</a:t>
            </a:r>
          </a:p>
          <a:p>
            <a:pPr>
              <a:defRPr lang="pt-br"/>
            </a:pPr>
            <a:r>
              <a:t>            strcpy(emprestimos[i].devolucao, emprestimos[i+1].devolucao);</a:t>
            </a:r>
          </a:p>
          <a:p>
            <a:pPr>
              <a:defRPr lang="pt-br"/>
            </a:pPr>
            <a:r>
              <a:t>            emprestimos[i].multa = emprestimos[i+1].multa;</a:t>
            </a:r>
          </a:p>
          <a:p>
            <a:pPr>
              <a:defRPr lang="pt-br"/>
            </a:pPr>
            <a:r>
              <a:t>        }</a:t>
            </a:r>
          </a:p>
          <a:p>
            <a:pPr>
              <a:defRPr lang="pt-br"/>
            </a:pPr>
            <a:r>
              <a:t>        (*qntLoanAtual)--;</a:t>
            </a:r>
          </a:p>
          <a:p>
            <a:pPr>
              <a:defRPr lang="pt-br"/>
            </a:pPr>
            <a:r>
              <a:t>        return 1;</a:t>
            </a:r>
          </a:p>
          <a:p>
            <a:pPr>
              <a:defRPr lang="pt-br"/>
            </a:pPr>
            <a:r>
              <a:t>    }</a:t>
            </a:r>
          </a:p>
          <a:p>
            <a:pPr>
              <a:defRPr lang="pt-br"/>
            </a:pPr>
            <a:r>
              <a:t>    else</a:t>
            </a:r>
          </a:p>
          <a:p>
            <a:pPr>
              <a:defRPr lang="pt-br"/>
            </a:pPr>
            <a:r>
              <a:t>        return 0;</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CUAANQWAABcSAAAUyMAABAgAAAmAAAACAAAAP//////////"/>
              </a:ext>
            </a:extLst>
          </p:cNvSpPr>
          <p:nvPr/>
        </p:nvSpPr>
        <p:spPr>
          <a:xfrm>
            <a:off x="6096000" y="3710940"/>
            <a:ext cx="5666740" cy="203136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serve para excluir um empréstimo na base de dados. Utiliza a função ‘buscarEmprestimo’ para encontrar o empréstimo solicitado. Usa então um loop para mover os empréstimos subsequentes uma posição para trás no array, começando do índice do empréstimo encontrado, por fim decrementa no ‘*qntLoanAtual’ e retorna 1. Se não for encontrado o empréstimo solicitado vai retornar 0.</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F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PYDAAB4RgAA5iUAAAAgAAAmAAAACAAAAP//////////"/>
              </a:ext>
            </a:extLst>
          </p:cNvSpPr>
          <p:nvPr/>
        </p:nvSpPr>
        <p:spPr>
          <a:xfrm>
            <a:off x="0" y="643890"/>
            <a:ext cx="11455400" cy="5516880"/>
          </a:xfrm>
          <a:prstGeom prst="rect">
            <a:avLst/>
          </a:prstGeom>
          <a:noFill/>
          <a:ln>
            <a:noFill/>
          </a:ln>
          <a:effectLst/>
        </p:spPr>
        <p:txBody>
          <a:bodyPr vert="horz" wrap="none" lIns="91440" tIns="45720" rIns="91440" bIns="45720" numCol="1" spcCol="215900" anchor="t"/>
          <a:lstStyle/>
          <a:p>
            <a:pPr>
              <a:defRPr lang="pt-br"/>
            </a:pPr>
            <a:r>
              <a:t>void listarPorIdade(User *usuarios, int indUser){</a:t>
            </a:r>
          </a:p>
          <a:p>
            <a:pPr>
              <a:defRPr lang="pt-br"/>
            </a:pPr>
            <a:r>
              <a:t>    time_t t = time(NULL);</a:t>
            </a:r>
          </a:p>
          <a:p>
            <a:pPr>
              <a:defRPr lang="pt-br"/>
            </a:pPr>
            <a:r>
              <a:t>    struct tm* now = localtime(&amp;t);</a:t>
            </a:r>
          </a:p>
          <a:p>
            <a:pPr>
              <a:defRPr lang="pt-br"/>
            </a:pPr>
            <a:r>
              <a:t>    printf("Listando usuários por idade\nEntre com o valor da idade mínima: ");</a:t>
            </a:r>
          </a:p>
          <a:p>
            <a:pPr>
              <a:defRPr lang="pt-br"/>
            </a:pPr>
            <a:r>
              <a:t>    int idadeMin = 0, i;</a:t>
            </a:r>
          </a:p>
          <a:p>
            <a:pPr>
              <a:defRPr lang="pt-br"/>
            </a:pPr>
            <a:r>
              <a:t>    scanf("%d", &amp;idadeMin);</a:t>
            </a:r>
          </a:p>
          <a:p>
            <a:pPr>
              <a:defRPr lang="pt-br"/>
            </a:pPr>
            <a:r>
              <a:t>    for (i = 0; i &lt; indUser; i++){</a:t>
            </a:r>
          </a:p>
          <a:p>
            <a:pPr>
              <a:defRPr lang="pt-br"/>
            </a:pPr>
            <a:r>
              <a:t>        char nascimento[11]; </a:t>
            </a:r>
          </a:p>
          <a:p>
            <a:pPr>
              <a:defRPr lang="pt-br"/>
            </a:pPr>
            <a:r>
              <a:t>        strcpy(nascimento, usuarios[i].nascimento);</a:t>
            </a:r>
          </a:p>
          <a:p>
            <a:pPr>
              <a:defRPr lang="pt-br"/>
            </a:pPr>
            <a:r>
              <a:t>        struct tm dataNascimento = parse_date(nascimento);</a:t>
            </a:r>
          </a:p>
          <a:p>
            <a:pPr>
              <a:defRPr lang="pt-br"/>
            </a:pPr>
          </a:p>
          <a:p>
            <a:pPr>
              <a:defRPr lang="pt-br"/>
            </a:pPr>
            <a:r>
              <a:t>        if (dataNascimento.tm_year &lt; 0) {</a:t>
            </a:r>
          </a:p>
          <a:p>
            <a:pPr>
              <a:defRPr lang="pt-br"/>
            </a:pPr>
            <a:r>
              <a:t>            continue;</a:t>
            </a:r>
          </a:p>
          <a:p>
            <a:pPr>
              <a:defRPr lang="pt-br"/>
            </a:pPr>
            <a:r>
              <a:t>        }</a:t>
            </a:r>
          </a:p>
          <a:p>
            <a:pPr>
              <a:defRPr lang="pt-br"/>
            </a:pPr>
            <a:r>
              <a:t>        int idade = now-&gt;tm_year + 1900 - (dataNascimento.tm_year + 1900);</a:t>
            </a:r>
          </a:p>
          <a:p>
            <a:pPr>
              <a:defRPr lang="pt-br"/>
            </a:pPr>
            <a:r>
              <a:t>        if ((now-&gt;tm_mon &lt; dataNascimento.tm_mon) || (now-&gt;tm_mon == dataNascimento.tm_mon &amp;&amp; now-&gt;tm_mday &lt; </a:t>
            </a:r>
          </a:p>
          <a:p>
            <a:pPr>
              <a:defRPr lang="pt-br"/>
            </a:pPr>
            <a:r>
              <a:t>        dataNascimento.tm_mday)) {</a:t>
            </a:r>
          </a:p>
          <a:p>
            <a:pPr>
              <a:defRPr lang="pt-br"/>
            </a:pPr>
            <a:r>
              <a:t>            idade--;  </a:t>
            </a:r>
          </a:p>
          <a:p>
            <a:pPr>
              <a:defRPr lang="pt-br"/>
            </a:pPr>
            <a:r>
              <a:t>        }</a:t>
            </a:r>
          </a:p>
          <a:p>
            <a:pPr>
              <a:defRPr lang="pt-br"/>
            </a:pPr>
            <a:endParaRPr lang="pt-br" sz="1400" cap="none"/>
          </a:p>
        </p:txBody>
      </p:sp>
    </p:spTree>
  </p:cSld>
  <p:clrMapOvr>
    <a:masterClrMapping/>
  </p:clrMapOvr>
  <p:timing>
    <p:tnLst>
      <p:par>
        <p:cTn id="1" dur="indefinite" restart="never" nodeType="tmRoot"/>
      </p:par>
    </p:tnLst>
  </p:timing>
</p:sld>
</file>

<file path=ppt/slides/slide4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D/RgAAWiQAABAgAAAmAAAACAAAAP//////////"/>
              </a:ext>
            </a:extLst>
          </p:cNvSpPr>
          <p:nvPr/>
        </p:nvSpPr>
        <p:spPr>
          <a:xfrm>
            <a:off x="0" y="0"/>
            <a:ext cx="11541125" cy="5909310"/>
          </a:xfrm>
          <a:prstGeom prst="rect">
            <a:avLst/>
          </a:prstGeom>
          <a:noFill/>
          <a:ln>
            <a:noFill/>
          </a:ln>
          <a:effectLst/>
        </p:spPr>
        <p:txBody>
          <a:bodyPr vert="horz" wrap="none" lIns="91440" tIns="45720" rIns="91440" bIns="45720" numCol="1" spcCol="215900" anchor="t"/>
          <a:lstStyle/>
          <a:p>
            <a:pPr>
              <a:defRPr lang="pt-br"/>
            </a:pPr>
            <a:r>
              <a:t>        if (idade &gt;= idadeMin){</a:t>
            </a:r>
          </a:p>
          <a:p>
            <a:pPr>
              <a:defRPr lang="pt-br"/>
            </a:pPr>
            <a:r>
              <a:t>            printf("Usuario %d* | Cpf: %s | Nome: %s | Data de nascimento: %s | Rua: %s | CEP: %s | ", (i + 1), usuarios[i].cpf, </a:t>
            </a:r>
          </a:p>
          <a:p>
            <a:pPr>
              <a:defRPr lang="pt-br"/>
            </a:pPr>
            <a:r>
              <a:t>            usuarios[i].nome, usuarios[i].nascimento, usuarios[i].rua, usuarios[i].cep);</a:t>
            </a:r>
          </a:p>
          <a:p>
            <a:pPr>
              <a:defRPr lang="pt-br"/>
            </a:pPr>
            <a:r>
              <a:t>            printf("Telefone(s): [ ");</a:t>
            </a:r>
          </a:p>
          <a:p>
            <a:pPr>
              <a:defRPr lang="pt-br"/>
            </a:pPr>
            <a:r>
              <a:t>            int j;</a:t>
            </a:r>
          </a:p>
          <a:p>
            <a:pPr>
              <a:defRPr lang="pt-br"/>
            </a:pPr>
            <a:r>
              <a:t>            for (j = 0; j &lt; 100; j++) {</a:t>
            </a:r>
          </a:p>
          <a:p>
            <a:pPr>
              <a:defRPr lang="pt-br"/>
            </a:pPr>
            <a:r>
              <a:t>                if (usuarios[i].telefones[j][0] != '\0') {</a:t>
            </a:r>
          </a:p>
          <a:p>
            <a:pPr>
              <a:defRPr lang="pt-br"/>
            </a:pPr>
            <a:r>
              <a:t>                    printf("%s ", usuarios[i].telefones[j]);</a:t>
            </a:r>
          </a:p>
          <a:p>
            <a:pPr>
              <a:defRPr lang="pt-br"/>
            </a:pPr>
            <a:r>
              <a:t>                }</a:t>
            </a:r>
          </a:p>
          <a:p>
            <a:pPr>
              <a:defRPr lang="pt-br"/>
            </a:pPr>
            <a:r>
              <a:t>            }</a:t>
            </a:r>
          </a:p>
          <a:p>
            <a:pPr>
              <a:defRPr lang="pt-br"/>
            </a:pPr>
            <a:r>
              <a:t>            printf("] | Email(s): [ ");</a:t>
            </a:r>
          </a:p>
          <a:p>
            <a:pPr>
              <a:defRPr lang="pt-br"/>
            </a:pPr>
            <a:r>
              <a:t>            int l;</a:t>
            </a:r>
          </a:p>
          <a:p>
            <a:pPr>
              <a:defRPr lang="pt-br"/>
            </a:pPr>
            <a:r>
              <a:t>            for (l = 0; l &lt; 100; l++) {</a:t>
            </a:r>
          </a:p>
          <a:p>
            <a:pPr>
              <a:defRPr lang="pt-br"/>
            </a:pPr>
            <a:r>
              <a:t>                if (usuarios[i].emails[l][0] != '\0') {</a:t>
            </a:r>
          </a:p>
          <a:p>
            <a:pPr>
              <a:defRPr lang="pt-br"/>
            </a:pPr>
            <a:r>
              <a:t>                    printf("%s ", usuarios[i].emails[l]);</a:t>
            </a:r>
          </a:p>
          <a:p>
            <a:pPr>
              <a:defRPr lang="pt-br"/>
            </a:pPr>
            <a:r>
              <a:t>                }</a:t>
            </a:r>
          </a:p>
          <a:p>
            <a:pPr>
              <a:defRPr lang="pt-br"/>
            </a:pPr>
            <a:r>
              <a:t>            }</a:t>
            </a:r>
          </a:p>
          <a:p>
            <a:pPr>
              <a:defRPr lang="pt-br"/>
            </a:pPr>
            <a:r>
              <a:t>            printf("] | Profissão: %s\n", usuarios[i].profissao);</a:t>
            </a:r>
          </a:p>
          <a:p>
            <a:pPr>
              <a:defRPr lang="pt-br"/>
            </a:pPr>
            <a:r>
              <a:t>        }</a:t>
            </a:r>
          </a:p>
          <a:p>
            <a:pPr>
              <a:defRPr lang="pt-br"/>
            </a:pPr>
            <a:r>
              <a:t>    }</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CUAANkOAAD/RgAADB0AABAgAAAmAAAACAAAAP//////////"/>
              </a:ext>
            </a:extLst>
          </p:cNvSpPr>
          <p:nvPr/>
        </p:nvSpPr>
        <p:spPr>
          <a:xfrm>
            <a:off x="6096000" y="2413635"/>
            <a:ext cx="5445125" cy="230822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recebe o array de usuários (‘User’) e a quantidade de usuários (‘indUser’) para poder fazer um relatório baseado na idade dos usuários cadastrados. </a:t>
            </a:r>
            <a:endParaRPr lang="pt-br" cap="none">
              <a:solidFill>
                <a:srgbClr val="FF0000"/>
              </a:solidFill>
            </a:endParaRPr>
          </a:p>
          <a:p>
            <a:pPr>
              <a:defRPr lang="pt-br"/>
            </a:pPr>
            <a:r>
              <a:rPr lang="pt-br" cap="none">
                <a:solidFill>
                  <a:srgbClr val="FF0000"/>
                </a:solidFill>
              </a:rPr>
              <a:t>A função solicita ao usuário que insira a idade mínima desejada e, em seguida, percorre os usuários, calcula suas idade com base na data de nascimento registrada e imprime as informações dos usuários que atendem ao critério de idade mínima.</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jwMAAF4BAABxRwAA5x4AABAgAAAmAAAACAAAAP//////////"/>
              </a:ext>
            </a:extLst>
          </p:cNvSpPr>
          <p:nvPr/>
        </p:nvSpPr>
        <p:spPr>
          <a:xfrm>
            <a:off x="578485" y="222250"/>
            <a:ext cx="11035030" cy="4801235"/>
          </a:xfrm>
          <a:prstGeom prst="rect">
            <a:avLst/>
          </a:prstGeom>
          <a:noFill/>
          <a:ln>
            <a:noFill/>
          </a:ln>
          <a:effectLst/>
        </p:spPr>
        <p:txBody>
          <a:bodyPr vert="horz" wrap="none" lIns="91440" tIns="45720" rIns="91440" bIns="45720" numCol="1" spcCol="215900" anchor="t"/>
          <a:lstStyle/>
          <a:p>
            <a:pPr>
              <a:defRPr lang="pt-br"/>
            </a:pPr>
            <a:r>
              <a:t>void listarPorQuantidadeDeAutores(Book *livros, int indBook) {</a:t>
            </a:r>
          </a:p>
          <a:p>
            <a:pPr>
              <a:defRPr lang="pt-br"/>
            </a:pPr>
            <a:r>
              <a:t>    printf("Listando livros por quantidade de autores\nEntre com a quantidade mínima de autores: ");</a:t>
            </a:r>
          </a:p>
          <a:p>
            <a:pPr>
              <a:defRPr lang="pt-br"/>
            </a:pPr>
            <a:r>
              <a:t>    int minAutores = 0, i;</a:t>
            </a:r>
          </a:p>
          <a:p>
            <a:pPr>
              <a:defRPr lang="pt-br"/>
            </a:pPr>
            <a:r>
              <a:t>    scanf("%d", &amp;minAutores);</a:t>
            </a:r>
          </a:p>
          <a:p>
            <a:pPr>
              <a:defRPr lang="pt-br"/>
            </a:pPr>
            <a:r>
              <a:t>    for (i = 0; i &lt; indBook; i++){</a:t>
            </a:r>
          </a:p>
          <a:p>
            <a:pPr>
              <a:defRPr lang="pt-br"/>
            </a:pPr>
            <a:r>
              <a:t>        if (livros[i].qntautores[0] &gt;= minAutores){</a:t>
            </a:r>
          </a:p>
          <a:p>
            <a:pPr>
              <a:defRPr lang="pt-br"/>
            </a:pPr>
            <a:r>
              <a:t>            printf("Livro %d* | ISBN: %s | Titulo: %s | Genero: %s | ", (i + 1), livros[i].isbn, livros[i].titulo, livros[i].genero);</a:t>
            </a:r>
          </a:p>
          <a:p>
            <a:pPr>
              <a:defRPr lang="pt-br"/>
            </a:pPr>
            <a:r>
              <a:t>            printf("Autor(es): [ ");</a:t>
            </a:r>
          </a:p>
          <a:p>
            <a:pPr>
              <a:defRPr lang="pt-br"/>
            </a:pPr>
            <a:r>
              <a:t>            int j;</a:t>
            </a:r>
          </a:p>
          <a:p>
            <a:pPr>
              <a:defRPr lang="pt-br"/>
            </a:pPr>
            <a:r>
              <a:t>            for (j = 0; j &lt; 100; j++) {</a:t>
            </a:r>
          </a:p>
          <a:p>
            <a:pPr>
              <a:defRPr lang="pt-br"/>
            </a:pPr>
            <a:r>
              <a:t>                if (livros[i].autores[j][0] != '\0')</a:t>
            </a:r>
          </a:p>
          <a:p>
            <a:pPr>
              <a:defRPr lang="pt-br"/>
            </a:pPr>
            <a:r>
              <a:t>                    printf("%s ", livros[i].autores[j]);</a:t>
            </a:r>
          </a:p>
          <a:p>
            <a:pPr>
              <a:defRPr lang="pt-br"/>
            </a:pPr>
            <a:r>
              <a:t>            }</a:t>
            </a:r>
          </a:p>
          <a:p>
            <a:pPr>
              <a:defRPr lang="pt-br"/>
            </a:pPr>
            <a:r>
              <a:t>            printf("] | Número de páginas: %d\n", livros[i].numPaginas);</a:t>
            </a:r>
          </a:p>
          <a:p>
            <a:pPr>
              <a:defRPr lang="pt-br"/>
            </a:pPr>
            <a:r>
              <a:t>        }   </a:t>
            </a:r>
          </a:p>
          <a:p>
            <a:pPr>
              <a:defRPr lang="pt-br"/>
            </a:pPr>
            <a:r>
              <a:t>    } </a:t>
            </a:r>
          </a:p>
          <a:p>
            <a:pPr>
              <a:defRPr lang="pt-br"/>
            </a:pPr>
            <a:r>
              <a:t>}</a:t>
            </a:r>
          </a:p>
        </p:txBody>
      </p:sp>
      <p:sp>
        <p:nvSpPr>
          <p:cNvPr id="3" name="CaixaDeTexto 5"/>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sQ5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jwMAAHohAABxRwAA3CgAABAgAAAmAAAACAAAAP//////////"/>
              </a:ext>
            </a:extLst>
          </p:cNvSpPr>
          <p:nvPr/>
        </p:nvSpPr>
        <p:spPr>
          <a:xfrm>
            <a:off x="578485" y="5441950"/>
            <a:ext cx="11035030" cy="120015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Nessa função também tem como objetivo um relatório. Aqui dessa vez é pela quantidade de autores que cada livro possui. É solicitado ao usuário a quantidade mínima de autores desejada e, em seguida percorre o array de livros (‘Book’) verificando se a quantidade de autores é maior, menor ou igual a quantidade mínima fornecida. Se atender ao critério imprime as informações desse livro como o índice, ISBN, titulo, gênero, autores e número de páginas.</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M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B7RQAABSwAABAgAAAmAAAACAAAAP//////////"/>
              </a:ext>
            </a:extLst>
          </p:cNvSpPr>
          <p:nvPr/>
        </p:nvSpPr>
        <p:spPr>
          <a:xfrm>
            <a:off x="0" y="0"/>
            <a:ext cx="11294745" cy="7155815"/>
          </a:xfrm>
          <a:prstGeom prst="rect">
            <a:avLst/>
          </a:prstGeom>
          <a:noFill/>
          <a:ln>
            <a:noFill/>
          </a:ln>
          <a:effectLst/>
        </p:spPr>
        <p:txBody>
          <a:bodyPr vert="horz" wrap="none" lIns="91440" tIns="45720" rIns="91440" bIns="45720" numCol="1" spcCol="215900" anchor="t"/>
          <a:lstStyle/>
          <a:p>
            <a:pPr>
              <a:defRPr lang="pt-br"/>
            </a:pPr>
            <a:r>
              <a:rPr lang="pt-br" sz="1650" cap="none"/>
              <a:t>void listarPorIntervaloDeEmprestimo(User *usuarios, Book *livros, Loan *emprestimos, int indUser, int indBook, int indLoan) {</a:t>
            </a:r>
            <a:endParaRPr lang="pt-br" sz="1650" cap="none"/>
          </a:p>
          <a:p>
            <a:pPr>
              <a:defRPr lang="pt-br"/>
            </a:pPr>
            <a:r>
              <a:rPr lang="pt-br" sz="1650" cap="none"/>
              <a:t>    char primeiraData[11], segundaData[11];</a:t>
            </a:r>
            <a:endParaRPr lang="pt-br" sz="1650" cap="none"/>
          </a:p>
          <a:p>
            <a:pPr>
              <a:defRPr lang="pt-br"/>
            </a:pPr>
            <a:r>
              <a:rPr lang="pt-br" sz="1650" cap="none"/>
              <a:t>    printf("Digite a data de início (formato: dd/mm/aaaa): ");</a:t>
            </a:r>
            <a:endParaRPr lang="pt-br" sz="1650" cap="none"/>
          </a:p>
          <a:p>
            <a:pPr>
              <a:defRPr lang="pt-br"/>
            </a:pPr>
            <a:r>
              <a:rPr lang="pt-br" sz="1650" cap="none"/>
              <a:t>    scanf("%s", primeiraData);</a:t>
            </a:r>
            <a:endParaRPr lang="pt-br" sz="1650" cap="none"/>
          </a:p>
          <a:p>
            <a:pPr>
              <a:defRPr lang="pt-br"/>
            </a:pPr>
            <a:r>
              <a:rPr lang="pt-br" sz="1650" cap="none"/>
              <a:t>    printf("Digite a data de fim (formato: dd/mm/aaaa): ");</a:t>
            </a:r>
            <a:endParaRPr lang="pt-br" sz="1650" cap="none"/>
          </a:p>
          <a:p>
            <a:pPr>
              <a:defRPr lang="pt-br"/>
            </a:pPr>
            <a:r>
              <a:rPr lang="pt-br" sz="1650" cap="none"/>
              <a:t>    scanf("%s", segundaData);</a:t>
            </a:r>
            <a:endParaRPr lang="pt-br" sz="1650" cap="none"/>
          </a:p>
          <a:p>
            <a:pPr>
              <a:defRPr lang="pt-br"/>
            </a:pPr>
            <a:r>
              <a:rPr lang="pt-br" sz="1650" cap="none"/>
              <a:t>    struct tm dataInicio = parse_date(primeiraData);</a:t>
            </a:r>
            <a:endParaRPr lang="pt-br" sz="1650" cap="none"/>
          </a:p>
          <a:p>
            <a:pPr>
              <a:defRPr lang="pt-br"/>
            </a:pPr>
            <a:r>
              <a:rPr lang="pt-br" sz="1650" cap="none"/>
              <a:t>    struct tm dataFim = parse_date(segundaData);</a:t>
            </a:r>
            <a:endParaRPr lang="pt-br" sz="1650" cap="none"/>
          </a:p>
          <a:p>
            <a:pPr>
              <a:defRPr lang="pt-br"/>
            </a:pPr>
            <a:r>
              <a:rPr lang="pt-br" sz="1650" cap="none"/>
              <a:t>    time_t Dinicio = mktime(&amp;dataInicio);</a:t>
            </a:r>
            <a:endParaRPr lang="pt-br" sz="1650" cap="none"/>
          </a:p>
          <a:p>
            <a:pPr>
              <a:defRPr lang="pt-br"/>
            </a:pPr>
            <a:r>
              <a:rPr lang="pt-br" sz="1650" cap="none"/>
              <a:t>    time_t Dfim = mktime(&amp;dataFim);</a:t>
            </a:r>
            <a:endParaRPr lang="pt-br" sz="1650" cap="none"/>
          </a:p>
          <a:p>
            <a:pPr>
              <a:defRPr lang="pt-br"/>
            </a:pPr>
            <a:r>
              <a:rPr lang="pt-br" sz="1650" cap="none"/>
              <a:t>    int encontrouEmprestimos = 0;</a:t>
            </a:r>
            <a:endParaRPr lang="pt-br" sz="1650" cap="none"/>
          </a:p>
          <a:p>
            <a:pPr>
              <a:defRPr lang="pt-br"/>
            </a:pPr>
            <a:r>
              <a:rPr lang="pt-br" sz="1650" cap="none"/>
              <a:t>    printf("\nEmpréstimos no intervalo de datas:\n");</a:t>
            </a:r>
            <a:endParaRPr lang="pt-br" sz="1650" cap="none"/>
          </a:p>
          <a:p>
            <a:pPr>
              <a:defRPr lang="pt-br"/>
            </a:pPr>
            <a:r>
              <a:rPr lang="pt-br" sz="1650" cap="none"/>
              <a:t>    int i;</a:t>
            </a:r>
            <a:endParaRPr lang="pt-br" sz="1650" cap="none"/>
          </a:p>
          <a:p>
            <a:pPr>
              <a:defRPr lang="pt-br"/>
            </a:pPr>
            <a:r>
              <a:rPr lang="pt-br" sz="1650" cap="none"/>
              <a:t>    for (i = 0; i &lt; indLoan; i++) {</a:t>
            </a:r>
            <a:endParaRPr lang="pt-br" sz="1650" cap="none"/>
          </a:p>
          <a:p>
            <a:pPr>
              <a:defRPr lang="pt-br"/>
            </a:pPr>
            <a:r>
              <a:rPr lang="pt-br" sz="1650" cap="none"/>
              <a:t>        struct tm devolucao_tm = parse_date(emprestimos[i].devolucao);</a:t>
            </a:r>
            <a:endParaRPr lang="pt-br" sz="1650" cap="none"/>
          </a:p>
          <a:p>
            <a:pPr>
              <a:defRPr lang="pt-br"/>
            </a:pPr>
            <a:r>
              <a:rPr lang="pt-br" sz="1650" cap="none"/>
              <a:t>        time_t devolucao_time = mktime(&amp;devolucao_tm);</a:t>
            </a:r>
            <a:endParaRPr lang="pt-br" sz="1650" cap="none"/>
          </a:p>
          <a:p>
            <a:pPr>
              <a:defRPr lang="pt-br"/>
            </a:pPr>
            <a:r>
              <a:rPr lang="pt-br" sz="1650" cap="none"/>
              <a:t>        if (difftime(devolucao_time, Dinicio) &gt;= 0 &amp;&amp; difftime(Dfim, devolucao_time) &gt;= 0) {</a:t>
            </a:r>
            <a:endParaRPr lang="pt-br" sz="1650" cap="none"/>
          </a:p>
          <a:p>
            <a:pPr>
              <a:defRPr lang="pt-br"/>
            </a:pPr>
            <a:r>
              <a:rPr lang="pt-br" sz="1650" cap="none"/>
              <a:t>            encontrouEmprestimos = 1;</a:t>
            </a:r>
            <a:endParaRPr lang="pt-br" sz="1650" cap="none"/>
          </a:p>
          <a:p>
            <a:pPr>
              <a:defRPr lang="pt-br"/>
            </a:pPr>
            <a:r>
              <a:rPr lang="pt-br" sz="1650" cap="none"/>
              <a:t>            printf("\nDados do Empréstimo:\n");</a:t>
            </a:r>
            <a:endParaRPr lang="pt-br" sz="1650" cap="none"/>
          </a:p>
          <a:p>
            <a:pPr>
              <a:defRPr lang="pt-br"/>
            </a:pPr>
            <a:r>
              <a:rPr lang="pt-br" sz="1650" cap="none"/>
              <a:t>            printf("CPF: %s | Nome: ", emprestimos[i].codcpf);</a:t>
            </a:r>
            <a:endParaRPr lang="pt-br" sz="1650" cap="none"/>
          </a:p>
          <a:p>
            <a:pPr>
              <a:defRPr lang="pt-br"/>
            </a:pPr>
            <a:r>
              <a:rPr lang="pt-br" sz="1650" cap="none"/>
              <a:t>            int j;</a:t>
            </a:r>
            <a:endParaRPr lang="pt-br" sz="1650" cap="none"/>
          </a:p>
          <a:p>
            <a:pPr>
              <a:defRPr lang="pt-br"/>
            </a:pPr>
            <a:r>
              <a:rPr lang="pt-br" sz="1650" cap="none"/>
              <a:t>            for (j = 0; j &lt; indUser; j++) {</a:t>
            </a:r>
            <a:endParaRPr lang="pt-br" sz="1650" cap="none"/>
          </a:p>
          <a:p>
            <a:pPr>
              <a:defRPr lang="pt-br"/>
            </a:pPr>
            <a:r>
              <a:rPr lang="pt-br" sz="1650" cap="none"/>
              <a:t>                if (strcmp(usuarios[j].cpf, emprestimos[i].codcpf) == 0) {</a:t>
            </a:r>
            <a:endParaRPr lang="pt-br" sz="1650" cap="none"/>
          </a:p>
          <a:p>
            <a:pPr>
              <a:defRPr lang="pt-br"/>
            </a:pPr>
            <a:r>
              <a:rPr lang="pt-br" sz="1650" cap="none"/>
              <a:t>                    printf("%s ", usuarios[j].nome);</a:t>
            </a:r>
            <a:endParaRPr lang="pt-br" sz="1650" cap="none"/>
          </a:p>
          <a:p>
            <a:pPr>
              <a:defRPr lang="pt-br"/>
            </a:pPr>
            <a:r>
              <a:rPr lang="pt-br" sz="1650" cap="none"/>
              <a:t>                    break;</a:t>
            </a:r>
            <a:endParaRPr lang="pt-br" sz="1650" cap="none"/>
          </a:p>
          <a:p>
            <a:pPr>
              <a:defRPr lang="pt-br"/>
            </a:pPr>
            <a:r>
              <a:rPr lang="pt-br" sz="1650" cap="none"/>
              <a:t>                }</a:t>
            </a:r>
            <a:endParaRPr lang="pt-br" sz="1650" cap="none"/>
          </a:p>
          <a:p>
            <a:pPr>
              <a:defRPr lang="pt-br"/>
            </a:pPr>
            <a:r>
              <a:rPr lang="pt-br" sz="1650" cap="none"/>
              <a:t>            }</a:t>
            </a:r>
            <a:endParaRPr lang="pt-br" sz="1650" cap="none"/>
          </a:p>
        </p:txBody>
      </p:sp>
    </p:spTree>
  </p:cSld>
  <p:clrMapOvr>
    <a:masterClrMapping/>
  </p:clrMapOvr>
  <p:timing>
    <p:tnLst>
      <p:par>
        <p:cTn id="1" dur="indefinite" restart="never" nodeType="tmRoot"/>
      </p:par>
    </p:tnLst>
  </p:timing>
</p:sld>
</file>

<file path=ppt/slides/slide4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C9RwAAIRoAABAgAAAmAAAACAAAAP//////////"/>
              </a:ext>
            </a:extLst>
          </p:cNvSpPr>
          <p:nvPr/>
        </p:nvSpPr>
        <p:spPr>
          <a:xfrm>
            <a:off x="0" y="0"/>
            <a:ext cx="11661775" cy="4247515"/>
          </a:xfrm>
          <a:prstGeom prst="rect">
            <a:avLst/>
          </a:prstGeom>
          <a:noFill/>
          <a:ln>
            <a:noFill/>
          </a:ln>
          <a:effectLst/>
        </p:spPr>
        <p:txBody>
          <a:bodyPr vert="horz" wrap="none" lIns="91440" tIns="45720" rIns="91440" bIns="45720" numCol="1" spcCol="215900" anchor="t"/>
          <a:lstStyle/>
          <a:p>
            <a:pPr>
              <a:defRPr lang="pt-br"/>
            </a:pPr>
            <a:r>
              <a:t>            printf("| ISBN: %s | Título: ", emprestimos[i].codisbn);</a:t>
            </a:r>
          </a:p>
          <a:p>
            <a:pPr>
              <a:defRPr lang="pt-br"/>
            </a:pPr>
            <a:r>
              <a:t>            int k;</a:t>
            </a:r>
          </a:p>
          <a:p>
            <a:pPr>
              <a:defRPr lang="pt-br"/>
            </a:pPr>
            <a:r>
              <a:t>            for (k = 0; k &lt; indBook; k++) {</a:t>
            </a:r>
          </a:p>
          <a:p>
            <a:pPr>
              <a:defRPr lang="pt-br"/>
            </a:pPr>
            <a:r>
              <a:t>                if (strcmp(livros[k].isbn, emprestimos[i].codisbn) == 0) {</a:t>
            </a:r>
          </a:p>
          <a:p>
            <a:pPr>
              <a:defRPr lang="pt-br"/>
            </a:pPr>
            <a:r>
              <a:t>                    printf("%s ", livros[k].titulo);</a:t>
            </a:r>
          </a:p>
          <a:p>
            <a:pPr>
              <a:defRPr lang="pt-br"/>
            </a:pPr>
            <a:r>
              <a:t>                    break;</a:t>
            </a:r>
          </a:p>
          <a:p>
            <a:pPr>
              <a:defRPr lang="pt-br"/>
            </a:pPr>
            <a:r>
              <a:t>                }</a:t>
            </a:r>
          </a:p>
          <a:p>
            <a:pPr>
              <a:defRPr lang="pt-br"/>
            </a:pPr>
            <a:r>
              <a:t>            }</a:t>
            </a:r>
          </a:p>
          <a:p>
            <a:pPr>
              <a:defRPr lang="pt-br"/>
            </a:pPr>
            <a:r>
              <a:t>            printf("| Data de retirada: %s | Data de devolução: %s | Multa por atraso (diário): %.2f\n", emprestimos[i].retirada, </a:t>
            </a:r>
          </a:p>
          <a:p>
            <a:pPr>
              <a:defRPr lang="pt-br"/>
            </a:pPr>
            <a:r>
              <a:t>            emprestimos[i].devolucao, emprestimos[i].multa);</a:t>
            </a:r>
          </a:p>
          <a:p>
            <a:pPr>
              <a:defRPr lang="pt-br"/>
            </a:pPr>
            <a:r>
              <a:t>        }</a:t>
            </a:r>
          </a:p>
          <a:p>
            <a:pPr>
              <a:defRPr lang="pt-br"/>
            </a:pPr>
            <a:r>
              <a:t>    }</a:t>
            </a:r>
          </a:p>
          <a:p>
            <a:pPr>
              <a:defRPr lang="pt-br"/>
            </a:pPr>
            <a:r>
              <a:t>    if (!encontrouEmprestimos)</a:t>
            </a:r>
          </a:p>
          <a:p>
            <a:pPr>
              <a:defRPr lang="pt-br"/>
            </a:pPr>
            <a:r>
              <a:t>        printf("\nNão foram encontrados empréstimos entre as datas fornecidas.\n");</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mZq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PQIAALocAAD6SQAA0CUAABAgAAAmAAAACAAAAP//////////"/>
              </a:ext>
            </a:extLst>
          </p:cNvSpPr>
          <p:nvPr/>
        </p:nvSpPr>
        <p:spPr>
          <a:xfrm>
            <a:off x="363855" y="4669790"/>
            <a:ext cx="11661775" cy="147701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é o último relatório e recebe os arrays de usuários (‘User’), livros (‘Book’) e empréstimos (‘Loan’). A função pede que o usuário para inserir duas datas e, em seguida, percorre os empréstimos, imprimindo os empréstimos que ocorreram dentro do intervalo entre as duas datas fornecidas. Vai imprimir Cpf do usuário, ISBN do livro, data de retirada, data de devolução e o valor da multa por atraso. Se nenhum empréstimo for encontrado entre as datas fornecidas, imprime uma mensagem avisando.</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H///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D4LAAAKysAABAgAAAmAAAACAAAAP//////////"/>
              </a:ext>
            </a:extLst>
          </p:cNvSpPr>
          <p:nvPr/>
        </p:nvSpPr>
        <p:spPr>
          <a:xfrm>
            <a:off x="0" y="0"/>
            <a:ext cx="7310120" cy="7017385"/>
          </a:xfrm>
          <a:prstGeom prst="rect">
            <a:avLst/>
          </a:prstGeom>
          <a:noFill/>
          <a:ln>
            <a:noFill/>
          </a:ln>
          <a:effectLst/>
        </p:spPr>
        <p:txBody>
          <a:bodyPr vert="horz" wrap="none" lIns="91440" tIns="45720" rIns="91440" bIns="45720" numCol="1" spcCol="215900" anchor="t"/>
          <a:lstStyle/>
          <a:p>
            <a:pPr>
              <a:defRPr lang="pt-br"/>
            </a:pPr>
            <a:r>
              <a:t>int main(){</a:t>
            </a:r>
          </a:p>
          <a:p>
            <a:pPr>
              <a:defRPr lang="pt-br"/>
            </a:pPr>
            <a:r>
              <a:t>    setlocale(LC_ALL, "Portuguese");</a:t>
            </a:r>
          </a:p>
          <a:p>
            <a:pPr>
              <a:defRPr lang="pt-br"/>
            </a:pPr>
            <a:r>
              <a:t>    User usuarios[255] = {0};</a:t>
            </a:r>
          </a:p>
          <a:p>
            <a:pPr>
              <a:defRPr lang="pt-br"/>
            </a:pPr>
            <a:r>
              <a:t>    Book livros[255] = {0};</a:t>
            </a:r>
          </a:p>
          <a:p>
            <a:pPr>
              <a:defRPr lang="pt-br"/>
            </a:pPr>
            <a:r>
              <a:t>    Loan emprestimos[255] = {0};</a:t>
            </a:r>
          </a:p>
          <a:p>
            <a:pPr>
              <a:defRPr lang="pt-br"/>
            </a:pPr>
          </a:p>
          <a:p>
            <a:pPr>
              <a:defRPr lang="pt-br"/>
            </a:pPr>
            <a:r>
              <a:t>    int opMenu, opSubMenu, opRelat, qntUser = 0, qntBook = 0, qntLoan = 0;</a:t>
            </a:r>
          </a:p>
          <a:p>
            <a:pPr>
              <a:defRPr lang="pt-br"/>
            </a:pPr>
            <a:r>
              <a:t>    do {</a:t>
            </a:r>
          </a:p>
          <a:p>
            <a:pPr>
              <a:defRPr lang="pt-br"/>
            </a:pPr>
            <a:r>
              <a:t>        opMenu = MenuPrincipal();</a:t>
            </a:r>
          </a:p>
          <a:p>
            <a:pPr>
              <a:defRPr lang="pt-br"/>
            </a:pPr>
            <a:r>
              <a:t>        switch (opMenu) {</a:t>
            </a:r>
          </a:p>
          <a:p>
            <a:pPr>
              <a:defRPr lang="pt-br"/>
            </a:pPr>
            <a:r>
              <a:t>            case 1: {</a:t>
            </a:r>
          </a:p>
          <a:p>
            <a:pPr>
              <a:defRPr lang="pt-br"/>
            </a:pPr>
            <a:r>
              <a:t>                printf("Submenu de Usuários\n");</a:t>
            </a:r>
          </a:p>
          <a:p>
            <a:pPr>
              <a:defRPr lang="pt-br"/>
            </a:pPr>
            <a:r>
              <a:t>                int w = 1;</a:t>
            </a:r>
          </a:p>
          <a:p>
            <a:pPr>
              <a:defRPr lang="pt-br"/>
            </a:pPr>
            <a:r>
              <a:t>                do {</a:t>
            </a:r>
          </a:p>
          <a:p>
            <a:pPr>
              <a:defRPr lang="pt-br"/>
            </a:pPr>
            <a:r>
              <a:t>                    opSubMenu = Submenus();</a:t>
            </a:r>
          </a:p>
          <a:p>
            <a:pPr>
              <a:defRPr lang="pt-br"/>
            </a:pPr>
            <a:r>
              <a:t>                    switch (opSubMenu) {</a:t>
            </a:r>
          </a:p>
          <a:p>
            <a:pPr>
              <a:defRPr lang="pt-br"/>
            </a:pPr>
            <a:r>
              <a:t>                        case 1:</a:t>
            </a:r>
          </a:p>
          <a:p>
            <a:pPr>
              <a:defRPr lang="pt-br"/>
            </a:pPr>
            <a:r>
              <a:t>                            incluirUsuario(usuarios, &amp;qntUser);</a:t>
            </a:r>
          </a:p>
          <a:p>
            <a:pPr>
              <a:defRPr lang="pt-br"/>
            </a:pPr>
            <a:r>
              <a:t>                            break;</a:t>
            </a:r>
          </a:p>
          <a:p>
            <a:pPr>
              <a:defRPr lang="pt-br"/>
            </a:pPr>
            <a:r>
              <a:t>                        case 2:</a:t>
            </a:r>
          </a:p>
          <a:p>
            <a:pPr>
              <a:defRPr lang="pt-br"/>
            </a:pPr>
            <a:r>
              <a:t>                            imprimirDadosDoUsuario(usuarios, qntUser);</a:t>
            </a:r>
          </a:p>
          <a:p>
            <a:pPr>
              <a:defRPr lang="pt-br"/>
            </a:pPr>
            <a:r>
              <a:t>                            break;</a:t>
            </a:r>
          </a:p>
          <a:p>
            <a:pPr>
              <a:defRPr lang="pt-br"/>
            </a:pPr>
            <a:r>
              <a:t>                        case 3:</a:t>
            </a:r>
          </a:p>
          <a:p>
            <a:pPr>
              <a:defRPr lang="pt-br"/>
            </a:pPr>
            <a:r>
              <a:t>                            imprimirUsuarioEspecifico(usuarios, qntUser);</a:t>
            </a:r>
          </a:p>
          <a:p>
            <a:pPr>
              <a:defRPr lang="pt-br"/>
            </a:pPr>
            <a:r>
              <a:t>                            break;</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CUAAHkBAADXQwAAvwMAABAgAAAmAAAACAAAAP//////////"/>
              </a:ext>
            </a:extLst>
          </p:cNvSpPr>
          <p:nvPr/>
        </p:nvSpPr>
        <p:spPr>
          <a:xfrm>
            <a:off x="6096000" y="239395"/>
            <a:ext cx="4932045" cy="369570"/>
          </a:xfrm>
          <a:prstGeom prst="rect">
            <a:avLst/>
          </a:prstGeom>
          <a:noFill/>
          <a:ln>
            <a:noFill/>
          </a:ln>
          <a:effectLst/>
        </p:spPr>
        <p:txBody>
          <a:bodyPr vert="horz" wrap="none" lIns="91440" tIns="45720" rIns="91440" bIns="45720" numCol="1" spcCol="215900" anchor="t"/>
          <a:lstStyle/>
          <a:p>
            <a:pPr>
              <a:defRPr lang="pt-br"/>
            </a:pPr>
            <a:r>
              <a:rPr lang="pt-br" cap="none">
                <a:solidFill>
                  <a:srgbClr val="FF0000"/>
                </a:solidFill>
              </a:rPr>
              <a:t>Configura nessa parte a localidade para Português.</a:t>
            </a:r>
            <a:endParaRPr lang="pt-br" cap="none">
              <a:solidFill>
                <a:srgbClr val="FF0000"/>
              </a:solidFill>
            </a:endParaRPr>
          </a:p>
        </p:txBody>
      </p:sp>
      <p:cxnSp>
        <p:nvCxnSpPr>
          <p:cNvPr id="4" name="Conector de Seta Reta 6"/>
          <p:cNvCxnSpPr>
            <a:extLst>
              <a:ext uri="smNativeData">
                <pr:smNativeData xmlns:pr="smNativeData" xmlns="smNativeData" val="SMDATA_15_tu9wZR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O19MQ0K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O19MQZ/f38A5+bmA8zMzADAwP8Af39/AAAAAAAAAAAAAAAAAAAAAAAAAAAAIQAAABgAAAAUAAAAAhYAAK0CAADrJAAArQIAABAAAAAmAAAACAAAAP//////////"/>
              </a:ext>
            </a:extLst>
          </p:cNvCxnSpPr>
          <p:nvPr/>
        </p:nvCxnSpPr>
        <p:spPr>
          <a:xfrm flipH="1">
            <a:off x="3577590" y="434975"/>
            <a:ext cx="2423795" cy="12700"/>
          </a:xfrm>
          <a:prstGeom prst="straightConnector1">
            <a:avLst/>
          </a:prstGeom>
          <a:noFill/>
          <a:ln w="6350" cap="flat" cmpd="sng" algn="ctr">
            <a:solidFill>
              <a:schemeClr val="accent2"/>
            </a:solidFill>
            <a:prstDash val="solid"/>
            <a:headEnd type="none"/>
            <a:tailEnd type="triangle" w="med" len="med"/>
          </a:ln>
          <a:effectLst/>
        </p:spPr>
      </p:cxnSp>
      <p:sp>
        <p:nvSpPr>
          <p:cNvPr id="5" name="CaixaDeTexto 7"/>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hRYAAB0FAAAvPwAAYgcAABAgAAAmAAAACAAAAP//////////"/>
              </a:ext>
            </a:extLst>
          </p:cNvSpPr>
          <p:nvPr/>
        </p:nvSpPr>
        <p:spPr>
          <a:xfrm>
            <a:off x="3660775" y="831215"/>
            <a:ext cx="6610350" cy="368935"/>
          </a:xfrm>
          <a:prstGeom prst="rect">
            <a:avLst/>
          </a:prstGeom>
          <a:noFill/>
          <a:ln>
            <a:noFill/>
          </a:ln>
          <a:effectLst/>
        </p:spPr>
        <p:txBody>
          <a:bodyPr vert="horz" wrap="none" lIns="91440" tIns="45720" rIns="91440" bIns="45720" numCol="1" spcCol="215900" anchor="t"/>
          <a:lstStyle/>
          <a:p>
            <a:pPr>
              <a:defRPr lang="pt-br"/>
            </a:pPr>
            <a:r>
              <a:rPr lang="pt-br" cap="none">
                <a:solidFill>
                  <a:srgbClr val="FF0000"/>
                </a:solidFill>
              </a:rPr>
              <a:t>Aqui tem os arrays para armazenar os usuários, livros e empréstimos.</a:t>
            </a:r>
            <a:endParaRPr lang="pt-br" cap="none">
              <a:solidFill>
                <a:srgbClr val="FF0000"/>
              </a:solidFill>
            </a:endParaRPr>
          </a:p>
        </p:txBody>
      </p:sp>
      <p:sp>
        <p:nvSpPr>
          <p:cNvPr id="6" name="Chave Direita 8"/>
          <p:cNvSpPr>
            <a:extLst>
              <a:ext uri="smNativeData">
                <pr:smNativeData xmlns:pr="smNativeData" xmlns="smNativeData" val="SMDATA_15_tu9wZRMAAAAlAAAAgwAAAA0AAAAAkAAAAEgAAACQAAAASAAAAAAAAAABAAAAAAAAAAEAAABQAAAAurrERp9I7j/1udqK/WXd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O19MQ0K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O19MQZ/f38A5+bmA8zMzADAwP8Af39/AAAAAAAAAAAAAAAAAAAAAAAAAAAAIQAAABgAAAAUAAAA7xMAAL8DAACqFQAAHwkAABAAAAAmAAAACAAAAP//////////"/>
              </a:ext>
            </a:extLst>
          </p:cNvSpPr>
          <p:nvPr/>
        </p:nvSpPr>
        <p:spPr>
          <a:xfrm>
            <a:off x="3240405" y="608965"/>
            <a:ext cx="281305" cy="873760"/>
          </a:xfrm>
          <a:prstGeom prst="rightBrace">
            <a:avLst>
              <a:gd name="adj1" fmla="val 1341"/>
              <a:gd name="adj2" fmla="val 45935"/>
            </a:avLst>
          </a:prstGeom>
          <a:noFill/>
          <a:ln w="6350" cap="flat" cmpd="sng" algn="ctr">
            <a:solidFill>
              <a:schemeClr val="accent2"/>
            </a:solidFill>
            <a:prstDash val="solid"/>
            <a:headEnd type="none"/>
            <a:tailEnd type="none"/>
          </a:ln>
          <a:effectLst/>
        </p:spPr>
        <p:txBody>
          <a:bodyPr vert="horz" wrap="square" lIns="91440" tIns="45720" rIns="91440" bIns="45720" numCol="1" spcCol="215900" anchor="ctr"/>
          <a:lstStyle/>
          <a:p>
            <a:pPr algn="ctr">
              <a:defRPr lang="pt-br" cap="none">
                <a:solidFill>
                  <a:schemeClr val="tx1"/>
                </a:solidFill>
                <a:latin typeface="Calibri" pitchFamily="2" charset="0"/>
                <a:ea typeface="Calibri" pitchFamily="2" charset="0"/>
                <a:cs typeface="Calibri" pitchFamily="2" charset="0"/>
              </a:defRPr>
            </a:pPr>
          </a:p>
        </p:txBody>
      </p:sp>
      <p:sp>
        <p:nvSpPr>
          <p:cNvPr id="7" name="CaixaDeTexto 9"/>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pR4AAG8NAACySgAAtQ8AABAgAAAmAAAACAAAAP//////////"/>
              </a:ext>
            </a:extLst>
          </p:cNvSpPr>
          <p:nvPr/>
        </p:nvSpPr>
        <p:spPr>
          <a:xfrm>
            <a:off x="4981575" y="2183765"/>
            <a:ext cx="7160895" cy="369570"/>
          </a:xfrm>
          <a:prstGeom prst="rect">
            <a:avLst/>
          </a:prstGeom>
          <a:noFill/>
          <a:ln>
            <a:noFill/>
          </a:ln>
          <a:effectLst/>
        </p:spPr>
        <p:txBody>
          <a:bodyPr vert="horz" wrap="none" lIns="91440" tIns="45720" rIns="91440" bIns="45720" numCol="1" spcCol="215900" anchor="t"/>
          <a:lstStyle/>
          <a:p>
            <a:pPr>
              <a:defRPr lang="pt-br"/>
            </a:pPr>
            <a:r>
              <a:rPr lang="pt-br" cap="none">
                <a:solidFill>
                  <a:srgbClr val="FF0000"/>
                </a:solidFill>
              </a:rPr>
              <a:t>O programa vai executar um loop até o usuário escolha a opção 5 para sair.</a:t>
            </a:r>
            <a:endParaRPr lang="pt-br" cap="none">
              <a:solidFill>
                <a:srgbClr val="FF0000"/>
              </a:solidFill>
            </a:endParaRPr>
          </a:p>
        </p:txBody>
      </p:sp>
      <p:cxnSp>
        <p:nvCxnSpPr>
          <p:cNvPr id="8" name="Conector de Seta Reta 11"/>
          <p:cNvCxnSpPr>
            <a:extLst>
              <a:ext uri="smNativeData">
                <pr:smNativeData xmlns:pr="smNativeData" xmlns="smNativeData" val="SMDATA_15_tu9wZR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O19MQ0K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sGAQ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O19MQZ/f38A5+bmA8zMzADAwP8Af39/AAAAAAAAAAAAAAAAAAAAAAAAAAAAIQAAABgAAAAUAAAAzBQAAIcOAAB3HQAAhw4AABAAAAAmAAAACAAAAP//////////"/>
              </a:ext>
            </a:extLst>
          </p:cNvCxnSpPr>
          <p:nvPr/>
        </p:nvCxnSpPr>
        <p:spPr>
          <a:xfrm flipH="1">
            <a:off x="3380740" y="2361565"/>
            <a:ext cx="1409065" cy="12700"/>
          </a:xfrm>
          <a:prstGeom prst="straightConnector1">
            <a:avLst/>
          </a:prstGeom>
          <a:noFill/>
          <a:ln w="6350" cap="flat" cmpd="sng" algn="ctr">
            <a:solidFill>
              <a:schemeClr val="accent2"/>
            </a:solidFill>
            <a:prstDash val="solid"/>
            <a:headEnd type="none"/>
            <a:tailEnd type="triangle" w="med" len="med"/>
          </a:ln>
          <a:effectLst/>
        </p:spPr>
      </p:cxnSp>
    </p:spTree>
  </p:cSld>
  <p:clrMapOvr>
    <a:masterClrMapping/>
  </p:clrMapOvr>
  <p:timing>
    <p:tnLst>
      <p:par>
        <p:cTn id="1" dur="indefinite" restart="never" nodeType="tmRoot"/>
      </p:par>
    </p:tnLst>
  </p:timing>
</p:sld>
</file>

<file path=ppt/slides/slide4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BSSwAAwicAABAgAAAmAAAACAAAAP//////////"/>
              </a:ext>
            </a:extLst>
          </p:cNvSpPr>
          <p:nvPr/>
        </p:nvSpPr>
        <p:spPr>
          <a:xfrm>
            <a:off x="0" y="0"/>
            <a:ext cx="12244070" cy="6463030"/>
          </a:xfrm>
          <a:prstGeom prst="rect">
            <a:avLst/>
          </a:prstGeom>
          <a:noFill/>
          <a:ln>
            <a:noFill/>
          </a:ln>
          <a:effectLst/>
        </p:spPr>
        <p:txBody>
          <a:bodyPr vert="horz" wrap="none" lIns="91440" tIns="45720" rIns="91440" bIns="45720" numCol="1" spcCol="215900" anchor="t"/>
          <a:lstStyle/>
          <a:p>
            <a:pPr>
              <a:defRPr lang="pt-br"/>
            </a:pPr>
            <a:r>
              <a:t>                        case 4:</a:t>
            </a:r>
          </a:p>
          <a:p>
            <a:pPr>
              <a:defRPr lang="pt-br"/>
            </a:pPr>
            <a:r>
              <a:t>                            alterarInformacoesUsuario(usuarios, qntUser);</a:t>
            </a:r>
          </a:p>
          <a:p>
            <a:pPr>
              <a:defRPr lang="pt-br"/>
            </a:pPr>
            <a:r>
              <a:t>                            break;</a:t>
            </a:r>
          </a:p>
          <a:p>
            <a:pPr>
              <a:defRPr lang="pt-br"/>
            </a:pPr>
            <a:r>
              <a:t>                        case 5: {</a:t>
            </a:r>
          </a:p>
          <a:p>
            <a:pPr>
              <a:defRPr lang="pt-br"/>
            </a:pPr>
            <a:r>
              <a:t>                            int excluirUse = excluirUsuario(usuarios, emprestimos, &amp;qntUser, qntLoan);</a:t>
            </a:r>
          </a:p>
          <a:p>
            <a:pPr>
              <a:defRPr lang="pt-br"/>
            </a:pPr>
            <a:r>
              <a:t>                            if (excluirUse == 1)</a:t>
            </a:r>
          </a:p>
          <a:p>
            <a:pPr>
              <a:defRPr lang="pt-br"/>
            </a:pPr>
            <a:r>
              <a:t>                                printf("Usuário excluído com sucesso!\n");</a:t>
            </a:r>
          </a:p>
          <a:p>
            <a:pPr>
              <a:defRPr lang="pt-br"/>
            </a:pPr>
            <a:r>
              <a:t>                            else if (excluirUse == 2)</a:t>
            </a:r>
          </a:p>
          <a:p>
            <a:pPr>
              <a:defRPr lang="pt-br"/>
            </a:pPr>
            <a:r>
              <a:t>                                printf("O usuário indicado não pode ser encontrado. Verifique se o mesmo consta na base de dados atual.\n");</a:t>
            </a:r>
          </a:p>
          <a:p>
            <a:pPr>
              <a:defRPr lang="pt-br"/>
            </a:pPr>
            <a:r>
              <a:t>                            else</a:t>
            </a:r>
          </a:p>
          <a:p>
            <a:pPr>
              <a:defRPr lang="pt-br"/>
            </a:pPr>
            <a:r>
              <a:t>                                printf("Esse usuário possui associações dentro dos registros de empréstimos. Logo, não pode ser excluído.\n");</a:t>
            </a:r>
          </a:p>
          <a:p>
            <a:pPr>
              <a:defRPr lang="pt-br"/>
            </a:pPr>
            <a:r>
              <a:t>                            break;</a:t>
            </a:r>
          </a:p>
          <a:p>
            <a:pPr>
              <a:defRPr lang="pt-br"/>
            </a:pPr>
            <a:r>
              <a:t>                        }</a:t>
            </a:r>
          </a:p>
          <a:p>
            <a:pPr>
              <a:defRPr lang="pt-br"/>
            </a:pPr>
            <a:r>
              <a:t>                        case 6:</a:t>
            </a:r>
          </a:p>
          <a:p>
            <a:pPr>
              <a:defRPr lang="pt-br"/>
            </a:pPr>
            <a:r>
              <a:t>                            w = 0;</a:t>
            </a:r>
          </a:p>
          <a:p>
            <a:pPr>
              <a:defRPr lang="pt-br"/>
            </a:pPr>
            <a:r>
              <a:t>                            break;</a:t>
            </a:r>
          </a:p>
          <a:p>
            <a:pPr>
              <a:defRPr lang="pt-br"/>
            </a:pPr>
            <a:r>
              <a:t>                        default:</a:t>
            </a:r>
          </a:p>
          <a:p>
            <a:pPr>
              <a:defRPr lang="pt-br"/>
            </a:pPr>
            <a:r>
              <a:t>                            printf("Opção inválida. Entre com um número de submenu existente.\n");</a:t>
            </a:r>
          </a:p>
          <a:p>
            <a:pPr>
              <a:defRPr lang="pt-br"/>
            </a:pPr>
            <a:r>
              <a:t>                            break;</a:t>
            </a:r>
          </a:p>
          <a:p>
            <a:pPr>
              <a:defRPr lang="pt-br"/>
            </a:pPr>
            <a:r>
              <a:t>                    }</a:t>
            </a:r>
          </a:p>
          <a:p>
            <a:pPr>
              <a:defRPr lang="pt-br"/>
            </a:pPr>
            <a:r>
              <a:t>                } while (w == 1);</a:t>
            </a:r>
          </a:p>
          <a:p>
            <a:pPr>
              <a:defRPr lang="pt-br"/>
            </a:pPr>
            <a:r>
              <a:t>                break;</a:t>
            </a:r>
          </a:p>
          <a:p>
            <a:pPr>
              <a:defRPr lang="pt-br"/>
            </a:pPr>
            <a:r>
              <a:t>            }</a:t>
            </a:r>
          </a:p>
        </p:txBody>
      </p:sp>
    </p:spTree>
  </p:cSld>
  <p:clrMapOvr>
    <a:masterClrMapping/>
  </p:clrMapOvr>
  <p:timing>
    <p:tnLst>
      <p:par>
        <p:cTn id="1" dur="indefinite" restart="never" nodeType="tmRoot"/>
      </p:par>
    </p:tnLst>
  </p:timing>
</p:sld>
</file>

<file path=ppt/slides/slide4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DVMQAAwicAABAgAAAmAAAACAAAAP//////////"/>
              </a:ext>
            </a:extLst>
          </p:cNvSpPr>
          <p:nvPr/>
        </p:nvSpPr>
        <p:spPr>
          <a:xfrm>
            <a:off x="0" y="0"/>
            <a:ext cx="8100695" cy="6463030"/>
          </a:xfrm>
          <a:prstGeom prst="rect">
            <a:avLst/>
          </a:prstGeom>
          <a:noFill/>
          <a:ln>
            <a:noFill/>
          </a:ln>
          <a:effectLst/>
        </p:spPr>
        <p:txBody>
          <a:bodyPr vert="horz" wrap="none" lIns="91440" tIns="45720" rIns="91440" bIns="45720" numCol="1" spcCol="215900" anchor="t"/>
          <a:lstStyle/>
          <a:p>
            <a:pPr>
              <a:defRPr lang="pt-br"/>
            </a:pPr>
            <a:r>
              <a:t>            case 2: {</a:t>
            </a:r>
          </a:p>
          <a:p>
            <a:pPr>
              <a:defRPr lang="pt-br"/>
            </a:pPr>
            <a:r>
              <a:t>                printf("Submenu de Livros\n");</a:t>
            </a:r>
          </a:p>
          <a:p>
            <a:pPr>
              <a:defRPr lang="pt-br"/>
            </a:pPr>
            <a:r>
              <a:t>                int x = 1;</a:t>
            </a:r>
          </a:p>
          <a:p>
            <a:pPr>
              <a:defRPr lang="pt-br"/>
            </a:pPr>
            <a:r>
              <a:t>                do {</a:t>
            </a:r>
          </a:p>
          <a:p>
            <a:pPr>
              <a:defRPr lang="pt-br"/>
            </a:pPr>
            <a:r>
              <a:t>                    opSubMenu = Submenus();</a:t>
            </a:r>
          </a:p>
          <a:p>
            <a:pPr>
              <a:defRPr lang="pt-br"/>
            </a:pPr>
            <a:r>
              <a:t>                    switch (opSubMenu) {</a:t>
            </a:r>
          </a:p>
          <a:p>
            <a:pPr>
              <a:defRPr lang="pt-br"/>
            </a:pPr>
            <a:r>
              <a:t>                        case 1:</a:t>
            </a:r>
          </a:p>
          <a:p>
            <a:pPr>
              <a:defRPr lang="pt-br"/>
            </a:pPr>
            <a:r>
              <a:t>                            incluirLivro(livros, &amp;qntBook);</a:t>
            </a:r>
          </a:p>
          <a:p>
            <a:pPr>
              <a:defRPr lang="pt-br"/>
            </a:pPr>
            <a:r>
              <a:t>                            break;</a:t>
            </a:r>
          </a:p>
          <a:p>
            <a:pPr>
              <a:defRPr lang="pt-br"/>
            </a:pPr>
            <a:r>
              <a:t>                        case 2:</a:t>
            </a:r>
          </a:p>
          <a:p>
            <a:pPr>
              <a:defRPr lang="pt-br"/>
            </a:pPr>
            <a:r>
              <a:t>                            imprimirDadosDolivro(livros, qntBook);</a:t>
            </a:r>
          </a:p>
          <a:p>
            <a:pPr>
              <a:defRPr lang="pt-br"/>
            </a:pPr>
            <a:r>
              <a:t>                            break;</a:t>
            </a:r>
          </a:p>
          <a:p>
            <a:pPr>
              <a:defRPr lang="pt-br"/>
            </a:pPr>
            <a:r>
              <a:t>                        case 3:</a:t>
            </a:r>
          </a:p>
          <a:p>
            <a:pPr>
              <a:defRPr lang="pt-br"/>
            </a:pPr>
            <a:r>
              <a:t>                            imprimirLivroEspecifico(livros, qntBook);</a:t>
            </a:r>
          </a:p>
          <a:p>
            <a:pPr>
              <a:defRPr lang="pt-br"/>
            </a:pPr>
            <a:r>
              <a:t>                            break;</a:t>
            </a:r>
          </a:p>
          <a:p>
            <a:pPr>
              <a:defRPr lang="pt-br"/>
            </a:pPr>
            <a:r>
              <a:t>                        case 4:</a:t>
            </a:r>
          </a:p>
          <a:p>
            <a:pPr>
              <a:defRPr lang="pt-br"/>
            </a:pPr>
            <a:r>
              <a:t>                            printf("Alterando dados de um livro.\n");</a:t>
            </a:r>
          </a:p>
          <a:p>
            <a:pPr>
              <a:defRPr lang="pt-br"/>
            </a:pPr>
            <a:r>
              <a:t>                            alterarInformacoesLivro(livros, qntBook);</a:t>
            </a:r>
          </a:p>
          <a:p>
            <a:pPr>
              <a:defRPr lang="pt-br"/>
            </a:pPr>
            <a:r>
              <a:t>                            break;</a:t>
            </a:r>
          </a:p>
          <a:p>
            <a:pPr>
              <a:defRPr lang="pt-br"/>
            </a:pPr>
            <a:r>
              <a:t>                        case 5: {</a:t>
            </a:r>
          </a:p>
          <a:p>
            <a:pPr>
              <a:defRPr lang="pt-br"/>
            </a:pPr>
            <a:r>
              <a:t>                            int excluirLiv = excluirLivro(livros, emprestimos, &amp;qntBook, qntLoan);</a:t>
            </a:r>
          </a:p>
          <a:p>
            <a:pPr>
              <a:defRPr lang="pt-br"/>
            </a:pPr>
            <a:r>
              <a:t>                            if (excluirLiv == 1)</a:t>
            </a:r>
          </a:p>
          <a:p>
            <a:pPr>
              <a:defRPr lang="pt-br"/>
            </a:pPr>
            <a:r>
              <a:t>                                printf("Livro excluído com sucesso!\n");</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4AAAAAsHAAAgSgAAugwAABAgAAAmAAAACAAAAP//////////"/>
              </a:ext>
            </a:extLst>
          </p:cNvSpPr>
          <p:nvPr/>
        </p:nvSpPr>
        <p:spPr>
          <a:xfrm>
            <a:off x="142240" y="1144905"/>
            <a:ext cx="11907520" cy="923925"/>
          </a:xfrm>
          <a:prstGeom prst="rect">
            <a:avLst/>
          </a:prstGeom>
          <a:noFill/>
          <a:ln>
            <a:noFill/>
          </a:ln>
          <a:effectLst/>
        </p:spPr>
        <p:txBody>
          <a:bodyPr vert="horz" wrap="none" lIns="91440" tIns="45720" rIns="91440" bIns="45720" numCol="1" spcCol="215900" anchor="t"/>
          <a:lstStyle/>
          <a:p>
            <a:pPr>
              <a:defRPr lang="pt-br"/>
            </a:pPr>
            <a:r>
              <a:t>void Linhas() {</a:t>
            </a:r>
          </a:p>
          <a:p>
            <a:pPr>
              <a:defRPr lang="pt-br"/>
            </a:pPr>
            <a:r>
              <a:t>    printf("==========================================================================================\n");</a:t>
            </a:r>
          </a:p>
          <a:p>
            <a:pPr>
              <a:defRPr lang="pt-br"/>
            </a:pPr>
            <a:r>
              <a:t>}</a:t>
            </a:r>
          </a:p>
        </p:txBody>
      </p:sp>
      <p:sp>
        <p:nvSpPr>
          <p:cNvPr id="3" name="CaixaDeTexto 5"/>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w4AABgVAAC6PAAAxhoAABAgAAAmAAAACAAAAP//////////"/>
              </a:ext>
            </a:extLst>
          </p:cNvSpPr>
          <p:nvPr/>
        </p:nvSpPr>
        <p:spPr>
          <a:xfrm>
            <a:off x="2343785" y="3429000"/>
            <a:ext cx="7527925" cy="92329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tem como objetivo imprimir uma linha de caracteres para criar uma divisória ou linha de destaque no programa e assim facilitar ao usuário a leitura das informações e manter uma formatação mais clara e organizada.</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DPSQAAKysAABAgAAAmAAAACAAAAP//////////"/>
              </a:ext>
            </a:extLst>
          </p:cNvSpPr>
          <p:nvPr/>
        </p:nvSpPr>
        <p:spPr>
          <a:xfrm>
            <a:off x="0" y="0"/>
            <a:ext cx="11998325" cy="7017385"/>
          </a:xfrm>
          <a:prstGeom prst="rect">
            <a:avLst/>
          </a:prstGeom>
          <a:noFill/>
          <a:ln>
            <a:noFill/>
          </a:ln>
          <a:effectLst/>
        </p:spPr>
        <p:txBody>
          <a:bodyPr vert="horz" wrap="none" lIns="91440" tIns="45720" rIns="91440" bIns="45720" numCol="1" spcCol="215900" anchor="t"/>
          <a:lstStyle/>
          <a:p>
            <a:pPr>
              <a:defRPr lang="pt-br"/>
            </a:pPr>
            <a:r>
              <a:t>                            else if (excluirLiv == 2)</a:t>
            </a:r>
          </a:p>
          <a:p>
            <a:pPr>
              <a:defRPr lang="pt-br"/>
            </a:pPr>
            <a:r>
              <a:t>                                printf("O Livro indicado não pode ser encontrado. Verifique se o mesmo consta na base de dados atual.\n");</a:t>
            </a:r>
          </a:p>
          <a:p>
            <a:pPr>
              <a:defRPr lang="pt-br"/>
            </a:pPr>
            <a:r>
              <a:t>                            else</a:t>
            </a:r>
          </a:p>
          <a:p>
            <a:pPr>
              <a:defRPr lang="pt-br"/>
            </a:pPr>
            <a:r>
              <a:t>                                printf("Esse livro possui associações dentro dos registros de empréstimos. Logo, não pode ser excluído.\n");</a:t>
            </a:r>
          </a:p>
          <a:p>
            <a:pPr>
              <a:defRPr lang="pt-br"/>
            </a:pPr>
            <a:r>
              <a:t>                            break;</a:t>
            </a:r>
          </a:p>
          <a:p>
            <a:pPr>
              <a:defRPr lang="pt-br"/>
            </a:pPr>
            <a:r>
              <a:t>                        }</a:t>
            </a:r>
          </a:p>
          <a:p>
            <a:pPr>
              <a:defRPr lang="pt-br"/>
            </a:pPr>
            <a:r>
              <a:t>                        case 6:</a:t>
            </a:r>
          </a:p>
          <a:p>
            <a:pPr>
              <a:defRPr lang="pt-br"/>
            </a:pPr>
            <a:r>
              <a:t>                            x = 0;</a:t>
            </a:r>
          </a:p>
          <a:p>
            <a:pPr>
              <a:defRPr lang="pt-br"/>
            </a:pPr>
            <a:r>
              <a:t>                            break;</a:t>
            </a:r>
          </a:p>
          <a:p>
            <a:pPr>
              <a:defRPr lang="pt-br"/>
            </a:pPr>
            <a:r>
              <a:t>                        default:</a:t>
            </a:r>
          </a:p>
          <a:p>
            <a:pPr>
              <a:defRPr lang="pt-br"/>
            </a:pPr>
            <a:r>
              <a:t>                            printf("Opção inválida. Entre com um número de submenu existente.\n");</a:t>
            </a:r>
          </a:p>
          <a:p>
            <a:pPr>
              <a:defRPr lang="pt-br"/>
            </a:pPr>
            <a:r>
              <a:t>                            break;</a:t>
            </a:r>
          </a:p>
          <a:p>
            <a:pPr>
              <a:defRPr lang="pt-br"/>
            </a:pPr>
            <a:r>
              <a:t>                    }</a:t>
            </a:r>
          </a:p>
          <a:p>
            <a:pPr>
              <a:defRPr lang="pt-br"/>
            </a:pPr>
            <a:r>
              <a:t>                } while (x == 1);</a:t>
            </a:r>
          </a:p>
          <a:p>
            <a:pPr>
              <a:defRPr lang="pt-br"/>
            </a:pPr>
            <a:r>
              <a:t>                break;</a:t>
            </a:r>
          </a:p>
          <a:p>
            <a:pPr>
              <a:defRPr lang="pt-br"/>
            </a:pPr>
            <a:r>
              <a:t>            }</a:t>
            </a:r>
          </a:p>
          <a:p>
            <a:pPr>
              <a:defRPr lang="pt-br"/>
            </a:pPr>
            <a:r>
              <a:t>            case 3: {</a:t>
            </a:r>
          </a:p>
          <a:p>
            <a:pPr>
              <a:defRPr lang="pt-br"/>
            </a:pPr>
            <a:r>
              <a:t>                printf("Submenu de Empréstimos\n");</a:t>
            </a:r>
          </a:p>
          <a:p>
            <a:pPr>
              <a:defRPr lang="pt-br"/>
            </a:pPr>
            <a:r>
              <a:t>                int y = 1;</a:t>
            </a:r>
          </a:p>
          <a:p>
            <a:pPr>
              <a:defRPr lang="pt-br"/>
            </a:pPr>
            <a:r>
              <a:t>                do {</a:t>
            </a:r>
          </a:p>
          <a:p>
            <a:pPr>
              <a:defRPr lang="pt-br"/>
            </a:pPr>
            <a:r>
              <a:t>                    opSubMenu = Submenus();</a:t>
            </a:r>
          </a:p>
          <a:p>
            <a:pPr>
              <a:defRPr lang="pt-br"/>
            </a:pPr>
            <a:r>
              <a:t>                    switch (opSubMenu) {</a:t>
            </a:r>
          </a:p>
          <a:p>
            <a:pPr>
              <a:defRPr lang="pt-br"/>
            </a:pPr>
            <a:r>
              <a:t>                        case 1:</a:t>
            </a:r>
          </a:p>
          <a:p>
            <a:pPr>
              <a:defRPr lang="pt-br"/>
            </a:pPr>
            <a:r>
              <a:t>                            incluirEmprestimo(emprestimos, usuarios, livros, &amp;qntLoan, qntUser, qntBook);</a:t>
            </a:r>
          </a:p>
          <a:p>
            <a:pPr>
              <a:defRPr lang="pt-br"/>
            </a:pPr>
            <a:r>
              <a:t>                            break;</a:t>
            </a:r>
          </a:p>
        </p:txBody>
      </p:sp>
    </p:spTree>
  </p:cSld>
  <p:clrMapOvr>
    <a:masterClrMapping/>
  </p:clrMapOvr>
  <p:timing>
    <p:tnLst>
      <p:par>
        <p:cTn id="1" dur="indefinite" restart="never" nodeType="tmRoot"/>
      </p:par>
    </p:tnLst>
  </p:timing>
</p:sld>
</file>

<file path=ppt/slides/slide5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AETgAAdykAABAgAAAmAAAACAAAAP//////////"/>
              </a:ext>
            </a:extLst>
          </p:cNvSpPr>
          <p:nvPr/>
        </p:nvSpPr>
        <p:spPr>
          <a:xfrm>
            <a:off x="0" y="0"/>
            <a:ext cx="12682220" cy="6740525"/>
          </a:xfrm>
          <a:prstGeom prst="rect">
            <a:avLst/>
          </a:prstGeom>
          <a:noFill/>
          <a:ln>
            <a:noFill/>
          </a:ln>
          <a:effectLst/>
        </p:spPr>
        <p:txBody>
          <a:bodyPr vert="horz" wrap="none" lIns="91440" tIns="45720" rIns="91440" bIns="45720" numCol="1" spcCol="215900" anchor="t"/>
          <a:lstStyle/>
          <a:p>
            <a:pPr>
              <a:defRPr lang="pt-br"/>
            </a:pPr>
            <a:r>
              <a:t>                        case 2:</a:t>
            </a:r>
          </a:p>
          <a:p>
            <a:pPr>
              <a:defRPr lang="pt-br"/>
            </a:pPr>
            <a:r>
              <a:t>                            imprimirDadosDoEmprestimo(emprestimos, qntLoan);</a:t>
            </a:r>
          </a:p>
          <a:p>
            <a:pPr>
              <a:defRPr lang="pt-br"/>
            </a:pPr>
            <a:r>
              <a:t>                            break;</a:t>
            </a:r>
          </a:p>
          <a:p>
            <a:pPr>
              <a:defRPr lang="pt-br"/>
            </a:pPr>
            <a:r>
              <a:t>                        case 3:</a:t>
            </a:r>
          </a:p>
          <a:p>
            <a:pPr>
              <a:defRPr lang="pt-br"/>
            </a:pPr>
            <a:r>
              <a:t>                            imprimirEmprestimoEspecifico(emprestimos, qntLoan);</a:t>
            </a:r>
          </a:p>
          <a:p>
            <a:pPr>
              <a:defRPr lang="pt-br"/>
            </a:pPr>
            <a:r>
              <a:t>                            break;</a:t>
            </a:r>
          </a:p>
          <a:p>
            <a:pPr>
              <a:defRPr lang="pt-br"/>
            </a:pPr>
            <a:r>
              <a:t>                        case 4:</a:t>
            </a:r>
          </a:p>
          <a:p>
            <a:pPr>
              <a:defRPr lang="pt-br"/>
            </a:pPr>
            <a:r>
              <a:t>                            alterarInformacoesEmprestimo(emprestimos, qntLoan);</a:t>
            </a:r>
          </a:p>
          <a:p>
            <a:pPr>
              <a:defRPr lang="pt-br"/>
            </a:pPr>
            <a:r>
              <a:t>                            break;</a:t>
            </a:r>
          </a:p>
          <a:p>
            <a:pPr>
              <a:defRPr lang="pt-br"/>
            </a:pPr>
            <a:r>
              <a:t>                        case 5: {</a:t>
            </a:r>
          </a:p>
          <a:p>
            <a:pPr>
              <a:defRPr lang="pt-br"/>
            </a:pPr>
            <a:r>
              <a:t>                            int excluirEmp = excluirEmprestimo(emprestimos, &amp;qntLoan);</a:t>
            </a:r>
          </a:p>
          <a:p>
            <a:pPr>
              <a:defRPr lang="pt-br"/>
            </a:pPr>
            <a:r>
              <a:t>                            if (excluirEmp == 1)</a:t>
            </a:r>
          </a:p>
          <a:p>
            <a:pPr>
              <a:defRPr lang="pt-br"/>
            </a:pPr>
            <a:r>
              <a:t>                                printf("Empréstimo excluído com sucesso!\n");</a:t>
            </a:r>
          </a:p>
          <a:p>
            <a:pPr>
              <a:defRPr lang="pt-br"/>
            </a:pPr>
            <a:r>
              <a:t>                            else</a:t>
            </a:r>
          </a:p>
          <a:p>
            <a:pPr>
              <a:defRPr lang="pt-br"/>
            </a:pPr>
            <a:r>
              <a:t>                                printf("O empréstimo indicado não pode ser encontrado. Verifique se o mesmo consta na base de dados atual.\n");</a:t>
            </a:r>
          </a:p>
          <a:p>
            <a:pPr>
              <a:defRPr lang="pt-br"/>
            </a:pPr>
            <a:r>
              <a:t>                            break;</a:t>
            </a:r>
          </a:p>
          <a:p>
            <a:pPr>
              <a:defRPr lang="pt-br"/>
            </a:pPr>
            <a:r>
              <a:t>                        }</a:t>
            </a:r>
          </a:p>
          <a:p>
            <a:pPr>
              <a:defRPr lang="pt-br"/>
            </a:pPr>
            <a:r>
              <a:t>                        case 6:</a:t>
            </a:r>
          </a:p>
          <a:p>
            <a:pPr>
              <a:defRPr lang="pt-br"/>
            </a:pPr>
            <a:r>
              <a:t>                            y = 0;</a:t>
            </a:r>
          </a:p>
          <a:p>
            <a:pPr>
              <a:defRPr lang="pt-br"/>
            </a:pPr>
            <a:r>
              <a:t>                            break;</a:t>
            </a:r>
          </a:p>
          <a:p>
            <a:pPr>
              <a:defRPr lang="pt-br"/>
            </a:pPr>
            <a:r>
              <a:t>                        default:</a:t>
            </a:r>
          </a:p>
          <a:p>
            <a:pPr>
              <a:defRPr lang="pt-br"/>
            </a:pPr>
            <a:r>
              <a:t>                            printf("Opção inválida. Entre com um número de submenu existente.\n");</a:t>
            </a:r>
          </a:p>
          <a:p>
            <a:pPr>
              <a:defRPr lang="pt-br"/>
            </a:pPr>
            <a:r>
              <a:t>                            break;</a:t>
            </a:r>
          </a:p>
          <a:p>
            <a:pPr>
              <a:defRPr lang="pt-br"/>
            </a:pPr>
            <a:r>
              <a:t>                    }</a:t>
            </a:r>
          </a:p>
        </p:txBody>
      </p:sp>
    </p:spTree>
  </p:cSld>
  <p:clrMapOvr>
    <a:masterClrMapping/>
  </p:clrMapOvr>
  <p:timing>
    <p:tnLst>
      <p:par>
        <p:cTn id="1" dur="indefinite" restart="never" nodeType="tmRoot"/>
      </p:par>
    </p:tnLst>
  </p:timing>
</p:sld>
</file>

<file path=ppt/slides/slide5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DxPgAAKysAABAgAAAmAAAACAAAAP//////////"/>
              </a:ext>
            </a:extLst>
          </p:cNvSpPr>
          <p:nvPr/>
        </p:nvSpPr>
        <p:spPr>
          <a:xfrm>
            <a:off x="0" y="0"/>
            <a:ext cx="10231755" cy="7017385"/>
          </a:xfrm>
          <a:prstGeom prst="rect">
            <a:avLst/>
          </a:prstGeom>
          <a:noFill/>
          <a:ln>
            <a:noFill/>
          </a:ln>
          <a:effectLst/>
        </p:spPr>
        <p:txBody>
          <a:bodyPr vert="horz" wrap="none" lIns="91440" tIns="45720" rIns="91440" bIns="45720" numCol="1" spcCol="215900" anchor="t"/>
          <a:lstStyle/>
          <a:p>
            <a:pPr>
              <a:defRPr lang="pt-br"/>
            </a:pPr>
            <a:r>
              <a:t>                } while (y == 1);</a:t>
            </a:r>
          </a:p>
          <a:p>
            <a:pPr>
              <a:defRPr lang="pt-br"/>
            </a:pPr>
            <a:r>
              <a:t>                break;</a:t>
            </a:r>
          </a:p>
          <a:p>
            <a:pPr>
              <a:defRPr lang="pt-br"/>
            </a:pPr>
            <a:r>
              <a:t>            }</a:t>
            </a:r>
          </a:p>
          <a:p>
            <a:pPr>
              <a:defRPr lang="pt-br"/>
            </a:pPr>
            <a:r>
              <a:t>            case 4: {</a:t>
            </a:r>
          </a:p>
          <a:p>
            <a:pPr>
              <a:defRPr lang="pt-br"/>
            </a:pPr>
            <a:r>
              <a:t>                printf("Submenu de Relatórios\n");</a:t>
            </a:r>
          </a:p>
          <a:p>
            <a:pPr>
              <a:defRPr lang="pt-br"/>
            </a:pPr>
            <a:r>
              <a:t>                int z = 1;</a:t>
            </a:r>
          </a:p>
          <a:p>
            <a:pPr>
              <a:defRPr lang="pt-br"/>
            </a:pPr>
            <a:r>
              <a:t>                do {</a:t>
            </a:r>
          </a:p>
          <a:p>
            <a:pPr>
              <a:defRPr lang="pt-br"/>
            </a:pPr>
            <a:r>
              <a:t>                    opRelat = SubmenuRelatorios();</a:t>
            </a:r>
          </a:p>
          <a:p>
            <a:pPr>
              <a:defRPr lang="pt-br"/>
            </a:pPr>
            <a:r>
              <a:t>                    switch (opRelat) {</a:t>
            </a:r>
          </a:p>
          <a:p>
            <a:pPr>
              <a:defRPr lang="pt-br"/>
            </a:pPr>
            <a:r>
              <a:t>                        case 1:</a:t>
            </a:r>
          </a:p>
          <a:p>
            <a:pPr>
              <a:defRPr lang="pt-br"/>
            </a:pPr>
            <a:r>
              <a:t>                            listarPorIdade(usuarios, qntUser);</a:t>
            </a:r>
          </a:p>
          <a:p>
            <a:pPr>
              <a:defRPr lang="pt-br"/>
            </a:pPr>
            <a:r>
              <a:t>                            break;</a:t>
            </a:r>
          </a:p>
          <a:p>
            <a:pPr>
              <a:defRPr lang="pt-br"/>
            </a:pPr>
            <a:r>
              <a:t>                        case 2:</a:t>
            </a:r>
          </a:p>
          <a:p>
            <a:pPr>
              <a:defRPr lang="pt-br"/>
            </a:pPr>
            <a:r>
              <a:t>                            listarPorQuantidadeDeAutores(livros, qntBook);</a:t>
            </a:r>
          </a:p>
          <a:p>
            <a:pPr>
              <a:defRPr lang="pt-br"/>
            </a:pPr>
            <a:r>
              <a:t>                            break;</a:t>
            </a:r>
          </a:p>
          <a:p>
            <a:pPr>
              <a:defRPr lang="pt-br"/>
            </a:pPr>
            <a:r>
              <a:t>                        case 3:</a:t>
            </a:r>
          </a:p>
          <a:p>
            <a:pPr>
              <a:defRPr lang="pt-br"/>
            </a:pPr>
            <a:r>
              <a:t>                            listarPorIntervaloDeEmprestimo(usuarios, livros, emprestimos, qntUser, qntBook, qntLoan);</a:t>
            </a:r>
          </a:p>
          <a:p>
            <a:pPr>
              <a:defRPr lang="pt-br"/>
            </a:pPr>
            <a:r>
              <a:t>                            break;</a:t>
            </a:r>
          </a:p>
          <a:p>
            <a:pPr>
              <a:defRPr lang="pt-br"/>
            </a:pPr>
            <a:r>
              <a:t>                        case 4:</a:t>
            </a:r>
          </a:p>
          <a:p>
            <a:pPr>
              <a:defRPr lang="pt-br"/>
            </a:pPr>
            <a:r>
              <a:t>                            z = 0;</a:t>
            </a:r>
          </a:p>
          <a:p>
            <a:pPr>
              <a:defRPr lang="pt-br"/>
            </a:pPr>
            <a:r>
              <a:t>                            break;</a:t>
            </a:r>
          </a:p>
          <a:p>
            <a:pPr>
              <a:defRPr lang="pt-br"/>
            </a:pPr>
            <a:r>
              <a:t>                        default:</a:t>
            </a:r>
          </a:p>
          <a:p>
            <a:pPr>
              <a:defRPr lang="pt-br"/>
            </a:pPr>
            <a:r>
              <a:t>                            printf("Opção inválida. Entre com um número de submenu existente.\n");</a:t>
            </a:r>
          </a:p>
          <a:p>
            <a:pPr>
              <a:defRPr lang="pt-br"/>
            </a:pPr>
            <a:r>
              <a:t>                            break;</a:t>
            </a:r>
          </a:p>
          <a:p>
            <a:pPr>
              <a:defRPr lang="pt-br"/>
            </a:pPr>
            <a:r>
              <a:t>                    }</a:t>
            </a:r>
          </a:p>
        </p:txBody>
      </p:sp>
    </p:spTree>
  </p:cSld>
  <p:clrMapOvr>
    <a:masterClrMapping/>
  </p:clrMapOvr>
  <p:timing>
    <p:tnLst>
      <p:par>
        <p:cTn id="1" dur="indefinite" restart="never" nodeType="tmRoot"/>
      </p:par>
    </p:tnLst>
  </p:timing>
</p:sld>
</file>

<file path=ppt/slides/slide5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sQ5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AAAAAAAAADLMAAAuBYAABAgAAAmAAAACAAAAP//////////"/>
              </a:ext>
            </a:extLst>
          </p:cNvSpPr>
          <p:nvPr/>
        </p:nvSpPr>
        <p:spPr>
          <a:xfrm>
            <a:off x="0" y="0"/>
            <a:ext cx="7931785" cy="3693160"/>
          </a:xfrm>
          <a:prstGeom prst="rect">
            <a:avLst/>
          </a:prstGeom>
          <a:noFill/>
          <a:ln>
            <a:noFill/>
          </a:ln>
          <a:effectLst/>
        </p:spPr>
        <p:txBody>
          <a:bodyPr vert="horz" wrap="none" lIns="91440" tIns="45720" rIns="91440" bIns="45720" numCol="1" spcCol="215900" anchor="t"/>
          <a:lstStyle/>
          <a:p>
            <a:pPr>
              <a:defRPr lang="pt-br"/>
            </a:pPr>
            <a:r>
              <a:t>                } while (z == 1);</a:t>
            </a:r>
          </a:p>
          <a:p>
            <a:pPr>
              <a:defRPr lang="pt-br"/>
            </a:pPr>
            <a:r>
              <a:t>                break;</a:t>
            </a:r>
          </a:p>
          <a:p>
            <a:pPr>
              <a:defRPr lang="pt-br"/>
            </a:pPr>
            <a:r>
              <a:t>            }</a:t>
            </a:r>
          </a:p>
          <a:p>
            <a:pPr>
              <a:defRPr lang="pt-br"/>
            </a:pPr>
            <a:r>
              <a:t>            default:</a:t>
            </a:r>
          </a:p>
          <a:p>
            <a:pPr>
              <a:defRPr lang="pt-br"/>
            </a:pPr>
            <a:r>
              <a:t>                printf("Opção inválida. Entre com um número de submenu existente.\n");</a:t>
            </a:r>
          </a:p>
          <a:p>
            <a:pPr>
              <a:defRPr lang="pt-br"/>
            </a:pPr>
            <a:r>
              <a:t>                break;</a:t>
            </a:r>
          </a:p>
          <a:p>
            <a:pPr>
              <a:defRPr lang="pt-br"/>
            </a:pPr>
            <a:r>
              <a:t>        }</a:t>
            </a:r>
          </a:p>
          <a:p>
            <a:pPr>
              <a:defRPr lang="pt-br"/>
            </a:pPr>
            <a:r>
              <a:t>    } while (opMenu != 5);</a:t>
            </a:r>
          </a:p>
          <a:p>
            <a:pPr>
              <a:defRPr lang="pt-br"/>
            </a:pPr>
            <a:r>
              <a:t>    Linhas();</a:t>
            </a:r>
          </a:p>
          <a:p>
            <a:pPr>
              <a:defRPr lang="pt-br"/>
            </a:pPr>
            <a:r>
              <a:t>    printf("Desligando...");</a:t>
            </a:r>
          </a:p>
          <a:p>
            <a:pPr>
              <a:defRPr lang="pt-br"/>
            </a:pPr>
            <a:r>
              <a:t>    return 0;</a:t>
            </a:r>
          </a:p>
          <a:p>
            <a:pPr>
              <a:defRPr lang="pt-br"/>
            </a:pPr>
            <a:r>
              <a:t>}</a:t>
            </a:r>
          </a:p>
          <a:p>
            <a:pPr>
              <a:defRPr lang="pt-br"/>
            </a:pP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H///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0QQAALgWAAAvRgAAzx8AABAgAAAmAAAACAAAAP//////////"/>
              </a:ext>
            </a:extLst>
          </p:cNvSpPr>
          <p:nvPr/>
        </p:nvSpPr>
        <p:spPr>
          <a:xfrm>
            <a:off x="782955" y="3693160"/>
            <a:ext cx="10626090" cy="147764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Nessa função main() é então a entrada para os loops dos menus e submenus cada um tendo o seu próprio loop para lidar com as operações específicas associadas a cada tipo. Também chama as funções como ‘incluirUsuario()’, ‘imprimirDadosDoUsuario’, etc., realizam operações específicas relacionada aos usuários, livros e empréstimos. O programa enfim termina ao imprimir algumas linhas de separação e uma mensagem antes de retornar a 0, indicando uma execução bem-sucedida.</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Espaço Reservado para Conteúdo 2"/>
          <p:cNvSpPr>
            <a:spLocks noGrp="1" noChangeArrowheads="1"/>
            <a:extLst>
              <a:ext uri="smNativeData">
                <pr:smNativeData xmlns:pr="smNativeData" xmlns="smNativeData" val="SMDATA_15_tu9w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g0AANcPAAAOPQAAWRoAABAAAAAmAAAACAAAAAEAAAAAAAAA"/>
              </a:ext>
            </a:extLst>
          </p:cNvSpPr>
          <p:nvPr>
            <p:ph type="body" idx="1"/>
          </p:nvPr>
        </p:nvSpPr>
        <p:spPr>
          <a:xfrm>
            <a:off x="2266950" y="2574925"/>
            <a:ext cx="7658100" cy="1708150"/>
          </a:xfrm>
        </p:spPr>
        <p:txBody>
          <a:bodyPr/>
          <a:lstStyle/>
          <a:p>
            <a:pPr>
              <a:defRPr lang="pt-br"/>
            </a:pPr>
            <a:r>
              <a:t>Guilherme de Andrade Mendes – SC 3034119</a:t>
            </a:r>
          </a:p>
          <a:p>
            <a:pPr>
              <a:defRPr lang="pt-br"/>
            </a:pPr>
            <a:r>
              <a:t>Deividi Douglas de Carlo Filho – SC 3029948</a:t>
            </a:r>
          </a:p>
          <a:p>
            <a:pPr>
              <a:defRPr lang="pt-br"/>
            </a:pPr>
            <a:r>
              <a:t>Lara Regina B. Gonçalves – SC 3021653</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Si4k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pgMAAF8OAABaRwAA0RsAABAgAAAmAAAACAAAAP//////////"/>
              </a:ext>
            </a:extLst>
          </p:cNvSpPr>
          <p:nvPr/>
        </p:nvSpPr>
        <p:spPr>
          <a:xfrm>
            <a:off x="593090" y="2336165"/>
            <a:ext cx="11005820" cy="2185670"/>
          </a:xfrm>
          <a:prstGeom prst="rect">
            <a:avLst/>
          </a:prstGeom>
          <a:noFill/>
          <a:ln>
            <a:noFill/>
          </a:ln>
          <a:effectLst/>
        </p:spPr>
        <p:txBody>
          <a:bodyPr vert="horz" wrap="none" lIns="91440" tIns="45720" rIns="91440" bIns="45720" numCol="1" spcCol="215900" anchor="t"/>
          <a:lstStyle/>
          <a:p>
            <a:pPr>
              <a:defRPr lang="pt-br"/>
            </a:pPr>
            <a:r>
              <a:rPr lang="pt-br" sz="1700" cap="none"/>
              <a:t>int MenuPrincipal() {</a:t>
            </a:r>
            <a:endParaRPr lang="pt-br" sz="1700" cap="none"/>
          </a:p>
          <a:p>
            <a:pPr>
              <a:defRPr lang="pt-br"/>
            </a:pPr>
            <a:r>
              <a:rPr lang="pt-br" sz="1700" cap="none"/>
              <a:t>    int op;</a:t>
            </a:r>
            <a:endParaRPr lang="pt-br" sz="1700" cap="none"/>
          </a:p>
          <a:p>
            <a:pPr>
              <a:defRPr lang="pt-br"/>
            </a:pPr>
            <a:r>
              <a:rPr lang="pt-br" sz="1700" cap="none"/>
              <a:t>    Linhas();</a:t>
            </a:r>
            <a:endParaRPr lang="pt-br" sz="1700" cap="none"/>
          </a:p>
          <a:p>
            <a:pPr>
              <a:defRPr lang="pt-br"/>
            </a:pPr>
            <a:r>
              <a:rPr lang="pt-br" sz="1700" cap="none"/>
              <a:t>    printf("Gerenciamento de Biblioteca\n\n1-Submenu de Usuários.\n2-Submenu de Livros.\n3-Submenu de Empréstimos.</a:t>
            </a:r>
            <a:endParaRPr lang="pt-br" sz="1700" cap="none"/>
          </a:p>
          <a:p>
            <a:pPr>
              <a:defRPr lang="pt-br"/>
            </a:pPr>
            <a:r>
              <a:rPr lang="pt-br" sz="1700" cap="none"/>
              <a:t>    \n4-Submenu de Relatórios.\n5-Sair.\nEntre com o número do submenu desejado: ");</a:t>
            </a:r>
            <a:endParaRPr lang="pt-br" sz="1700" cap="none"/>
          </a:p>
          <a:p>
            <a:pPr>
              <a:defRPr lang="pt-br"/>
            </a:pPr>
            <a:r>
              <a:rPr lang="pt-br" sz="1700" cap="none"/>
              <a:t>    scanf("%d", &amp;op);</a:t>
            </a:r>
            <a:endParaRPr lang="pt-br" sz="1700" cap="none"/>
          </a:p>
          <a:p>
            <a:pPr>
              <a:defRPr lang="pt-br"/>
            </a:pPr>
            <a:r>
              <a:rPr lang="pt-br" sz="1700" cap="none"/>
              <a:t>    return op;</a:t>
            </a:r>
            <a:endParaRPr lang="pt-br" sz="1700" cap="none"/>
          </a:p>
          <a:p>
            <a:pPr>
              <a:defRPr lang="pt-br"/>
            </a:pPr>
            <a:r>
              <a:rPr lang="pt-br" sz="1700" cap="none"/>
              <a:t>}</a:t>
            </a:r>
            <a:endParaRPr lang="pt-br" sz="1700" cap="none"/>
          </a:p>
        </p:txBody>
      </p:sp>
      <p:sp>
        <p:nvSpPr>
          <p:cNvPr id="3" name="CaixaDeTexto 6"/>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xiLw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pgMAAKkDAABaRwAAVwkAABAgAAAmAAAACAAAAP//////////"/>
              </a:ext>
            </a:extLst>
          </p:cNvSpPr>
          <p:nvPr/>
        </p:nvSpPr>
        <p:spPr>
          <a:xfrm>
            <a:off x="593090" y="594995"/>
            <a:ext cx="11005820" cy="92329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Agora vou falar sobre as funções criadas, cada uma para um menu específico. Esses menus são utilizados para interações com o usuário, permitindo que ele escolha diferentes opções. Cada uma dessas funções vai utilizar a função anterior ‘Linhas()’, para criar uma apresentação visual mais agradável.</a:t>
            </a:r>
            <a:endParaRPr lang="pt-br" cap="none">
              <a:solidFill>
                <a:srgbClr val="FF0000"/>
              </a:solidFill>
            </a:endParaRPr>
          </a:p>
        </p:txBody>
      </p:sp>
      <p:sp>
        <p:nvSpPr>
          <p:cNvPr id="4" name="CaixaDeTexto 7"/>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Ul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pgMAACsfAADMSAAAJCMAABAgAAAmAAAACAAAAP//////////"/>
              </a:ext>
            </a:extLst>
          </p:cNvSpPr>
          <p:nvPr/>
        </p:nvSpPr>
        <p:spPr>
          <a:xfrm>
            <a:off x="593090" y="5066665"/>
            <a:ext cx="11240770" cy="64579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exibe um menu principal para o usuário, onde ele pode escolher entre diferentes submenus relacionados à gestão de uma biblioteca. O usuário é solicitado a inserir o número correspondente à opção desejada.</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FFxe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QkAAP4DAADTQQAAbxEAABAgAAAmAAAACAAAAP//////////"/>
              </a:ext>
            </a:extLst>
          </p:cNvSpPr>
          <p:nvPr/>
        </p:nvSpPr>
        <p:spPr>
          <a:xfrm>
            <a:off x="1491615" y="648970"/>
            <a:ext cx="9208770" cy="2185035"/>
          </a:xfrm>
          <a:prstGeom prst="rect">
            <a:avLst/>
          </a:prstGeom>
          <a:noFill/>
          <a:ln>
            <a:noFill/>
          </a:ln>
          <a:effectLst/>
        </p:spPr>
        <p:txBody>
          <a:bodyPr vert="horz" wrap="none" lIns="91440" tIns="45720" rIns="91440" bIns="45720" numCol="1" spcCol="215900" anchor="t"/>
          <a:lstStyle/>
          <a:p>
            <a:pPr>
              <a:defRPr lang="pt-br"/>
            </a:pPr>
            <a:r>
              <a:rPr lang="pt-br" sz="1700" cap="none"/>
              <a:t>int Submenus() {</a:t>
            </a:r>
            <a:endParaRPr lang="pt-br" sz="1700" cap="none"/>
          </a:p>
          <a:p>
            <a:pPr>
              <a:defRPr lang="pt-br"/>
            </a:pPr>
            <a:r>
              <a:rPr lang="pt-br" sz="1700" cap="none"/>
              <a:t>    int op;</a:t>
            </a:r>
            <a:endParaRPr lang="pt-br" sz="1700" cap="none"/>
          </a:p>
          <a:p>
            <a:pPr>
              <a:defRPr lang="pt-br"/>
            </a:pPr>
            <a:r>
              <a:rPr lang="pt-br" sz="1700" cap="none"/>
              <a:t>    Linhas();</a:t>
            </a:r>
            <a:endParaRPr lang="pt-br" sz="1700" cap="none"/>
          </a:p>
          <a:p>
            <a:pPr>
              <a:defRPr lang="pt-br"/>
            </a:pPr>
            <a:r>
              <a:rPr lang="pt-br" sz="1700" cap="none"/>
              <a:t>    printf("1-Incluir.\n2-Listar todos.\n3-Listar um elemento específico\n4-Alterar.\n5-Excluir.\n6-Voltar.</a:t>
            </a:r>
            <a:endParaRPr lang="pt-br" sz="1700" cap="none"/>
          </a:p>
          <a:p>
            <a:pPr>
              <a:defRPr lang="pt-br"/>
            </a:pPr>
            <a:r>
              <a:rPr lang="pt-br" sz="1700" cap="none"/>
              <a:t>    \nEntre com o número da funcionalidade desejada: ");</a:t>
            </a:r>
            <a:endParaRPr lang="pt-br" sz="1700" cap="none"/>
          </a:p>
          <a:p>
            <a:pPr>
              <a:defRPr lang="pt-br"/>
            </a:pPr>
            <a:r>
              <a:rPr lang="pt-br" sz="1700" cap="none"/>
              <a:t>    scanf("%d", &amp;op);</a:t>
            </a:r>
            <a:endParaRPr lang="pt-br" sz="1700" cap="none"/>
          </a:p>
          <a:p>
            <a:pPr>
              <a:defRPr lang="pt-br"/>
            </a:pPr>
            <a:r>
              <a:rPr lang="pt-br" sz="1700" cap="none"/>
              <a:t>    return op;</a:t>
            </a:r>
            <a:endParaRPr lang="pt-br" sz="1700" cap="none"/>
          </a:p>
          <a:p>
            <a:pPr>
              <a:defRPr lang="pt-br"/>
            </a:pPr>
            <a:r>
              <a:rPr lang="pt-br" sz="1700" cap="none"/>
              <a:t>}</a:t>
            </a:r>
            <a:endParaRPr lang="pt-br" sz="17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7gO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QkAAGEVAADTQQAADxsAABAgAAAmAAAACAAAAP//////////"/>
              </a:ext>
            </a:extLst>
          </p:cNvSpPr>
          <p:nvPr/>
        </p:nvSpPr>
        <p:spPr>
          <a:xfrm>
            <a:off x="1491615" y="3475355"/>
            <a:ext cx="9208770" cy="92329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exibe um submenu geral para diferentes operações relacionadas a usuários, livros e empréstimos. </a:t>
            </a:r>
            <a:endParaRPr lang="pt-br" cap="none">
              <a:solidFill>
                <a:srgbClr val="FF0000"/>
              </a:solidFill>
            </a:endParaRPr>
          </a:p>
          <a:p>
            <a:pPr>
              <a:defRPr lang="pt-br"/>
            </a:pPr>
            <a:r>
              <a:rPr lang="pt-br" cap="none">
                <a:solidFill>
                  <a:srgbClr val="FF0000"/>
                </a:solidFill>
              </a:rPr>
              <a:t>O usuário é então solicitado a inserir o número correspondente a funcionalidade desejada.</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4Xoh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DQcAABYDAAAtRQAAhxAAABAgAAAmAAAACAAAAP//////////"/>
              </a:ext>
            </a:extLst>
          </p:cNvSpPr>
          <p:nvPr/>
        </p:nvSpPr>
        <p:spPr>
          <a:xfrm>
            <a:off x="1146175" y="501650"/>
            <a:ext cx="10099040" cy="2185035"/>
          </a:xfrm>
          <a:prstGeom prst="rect">
            <a:avLst/>
          </a:prstGeom>
          <a:noFill/>
          <a:ln>
            <a:noFill/>
          </a:ln>
          <a:effectLst/>
        </p:spPr>
        <p:txBody>
          <a:bodyPr vert="horz" wrap="none" lIns="91440" tIns="45720" rIns="91440" bIns="45720" numCol="1" spcCol="215900" anchor="t"/>
          <a:lstStyle/>
          <a:p>
            <a:pPr>
              <a:defRPr lang="pt-br"/>
            </a:pPr>
            <a:r>
              <a:rPr lang="pt-br" sz="1700" cap="none"/>
              <a:t>int SubmenuRelatorios() {</a:t>
            </a:r>
            <a:endParaRPr lang="pt-br" sz="1700" cap="none"/>
          </a:p>
          <a:p>
            <a:pPr>
              <a:defRPr lang="pt-br"/>
            </a:pPr>
            <a:r>
              <a:rPr lang="pt-br" sz="1700" cap="none"/>
              <a:t>    int op;</a:t>
            </a:r>
            <a:endParaRPr lang="pt-br" sz="1700" cap="none"/>
          </a:p>
          <a:p>
            <a:pPr>
              <a:defRPr lang="pt-br"/>
            </a:pPr>
            <a:r>
              <a:rPr lang="pt-br" sz="1700" cap="none"/>
              <a:t>    Linhas();</a:t>
            </a:r>
            <a:endParaRPr lang="pt-br" sz="1700" cap="none"/>
          </a:p>
          <a:p>
            <a:pPr>
              <a:defRPr lang="pt-br"/>
            </a:pPr>
            <a:r>
              <a:rPr lang="pt-br" sz="1700" cap="none"/>
              <a:t>    printf("1-Mostrar todos os usuários pela idade.\n2-Mostrar todos os livros por seu(s) autor(es).</a:t>
            </a:r>
            <a:endParaRPr lang="pt-br" sz="1700" cap="none"/>
          </a:p>
          <a:p>
            <a:pPr>
              <a:defRPr lang="pt-br"/>
            </a:pPr>
            <a:r>
              <a:rPr lang="pt-br" sz="1700" cap="none"/>
              <a:t>    \n3-Mostrar dados por meio de empréstimo.\n4-Voltar.\nEntre com o número da funcionalidade desejada: ");</a:t>
            </a:r>
            <a:endParaRPr lang="pt-br" sz="1700" cap="none"/>
          </a:p>
          <a:p>
            <a:pPr>
              <a:defRPr lang="pt-br"/>
            </a:pPr>
            <a:r>
              <a:rPr lang="pt-br" sz="1700" cap="none"/>
              <a:t>    scanf("%d", &amp;op);</a:t>
            </a:r>
            <a:endParaRPr lang="pt-br" sz="1700" cap="none"/>
          </a:p>
          <a:p>
            <a:pPr>
              <a:defRPr lang="pt-br"/>
            </a:pPr>
            <a:r>
              <a:rPr lang="pt-br" sz="1700" cap="none"/>
              <a:t>    return op;</a:t>
            </a:r>
            <a:endParaRPr lang="pt-br" sz="1700" cap="none"/>
          </a:p>
          <a:p>
            <a:pPr>
              <a:defRPr lang="pt-br"/>
            </a:pPr>
            <a:r>
              <a:rPr lang="pt-br" sz="1700" cap="none"/>
              <a:t>}</a:t>
            </a:r>
            <a:endParaRPr lang="pt-br" sz="1700" cap="none"/>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do/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EQkAAB4WAADzQwAAgB0AABAgAAAmAAAACAAAAP//////////"/>
              </a:ext>
            </a:extLst>
          </p:cNvSpPr>
          <p:nvPr/>
        </p:nvSpPr>
        <p:spPr>
          <a:xfrm>
            <a:off x="1473835" y="3595370"/>
            <a:ext cx="9571990" cy="1200150"/>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Similar a função anterior ‘Submenus()’, está função exibe um submenu específico para relatórios. O usuário pode escolher entre diferentes tipos de relatórios, como mostrar todos os usuários pela idade, listar livros por autor ou mostrar os dados do empréstimo do livro. Novamente o usuário é então solicitado a inserir o número correspondente a funcionalidade que ele desejada.</a:t>
            </a:r>
            <a:endParaRPr lang="pt-br" cap="none">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aixaDeTexto 3"/>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UdC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EAYAAI0DAAA9KwAAwBEAABAgAAAmAAAACAAAAP//////////"/>
              </a:ext>
            </a:extLst>
          </p:cNvSpPr>
          <p:nvPr/>
        </p:nvSpPr>
        <p:spPr>
          <a:xfrm>
            <a:off x="985520" y="577215"/>
            <a:ext cx="6043295" cy="2308225"/>
          </a:xfrm>
          <a:prstGeom prst="rect">
            <a:avLst/>
          </a:prstGeom>
          <a:noFill/>
          <a:ln>
            <a:noFill/>
          </a:ln>
          <a:effectLst/>
        </p:spPr>
        <p:txBody>
          <a:bodyPr vert="horz" wrap="none" lIns="91440" tIns="45720" rIns="91440" bIns="45720" numCol="1" spcCol="215900" anchor="t"/>
          <a:lstStyle/>
          <a:p>
            <a:pPr>
              <a:defRPr lang="pt-br"/>
            </a:pPr>
            <a:r>
              <a:t>int existeUsuario(User *usuarios, int qntUserAtual, char *cpf) {</a:t>
            </a:r>
          </a:p>
          <a:p>
            <a:pPr>
              <a:defRPr lang="pt-br"/>
            </a:pPr>
            <a:r>
              <a:t>    int i;</a:t>
            </a:r>
          </a:p>
          <a:p>
            <a:pPr>
              <a:defRPr lang="pt-br"/>
            </a:pPr>
            <a:r>
              <a:t>    for (i = 0; i &lt; qntUserAtual; i++) {</a:t>
            </a:r>
          </a:p>
          <a:p>
            <a:pPr>
              <a:defRPr lang="pt-br"/>
            </a:pPr>
            <a:r>
              <a:t>        if (strcmp(usuarios[i].cpf, cpf) == 0)</a:t>
            </a:r>
          </a:p>
          <a:p>
            <a:pPr>
              <a:defRPr lang="pt-br"/>
            </a:pPr>
            <a:r>
              <a:t>            return 1;</a:t>
            </a:r>
          </a:p>
          <a:p>
            <a:pPr>
              <a:defRPr lang="pt-br"/>
            </a:pPr>
            <a:r>
              <a:t>    }</a:t>
            </a:r>
          </a:p>
          <a:p>
            <a:pPr>
              <a:defRPr lang="pt-br"/>
            </a:pPr>
            <a:r>
              <a:t>    return 0;</a:t>
            </a:r>
          </a:p>
          <a:p>
            <a:pPr>
              <a:defRPr lang="pt-br"/>
            </a:pPr>
            <a:r>
              <a:t>}</a:t>
            </a:r>
          </a:p>
        </p:txBody>
      </p:sp>
      <p:sp>
        <p:nvSpPr>
          <p:cNvPr id="3" name="CaixaDeTexto 4"/>
          <p:cNvSpPr>
            <a:extLst>
              <a:ext uri="smNativeData">
                <pr:smNativeData xmlns:pr="smNativeData" xmlns="smNativeData" val="SMDATA_15_tu9wZ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EAYAACoWAACqQwAAQR8AABAgAAAmAAAACAAAAP//////////"/>
              </a:ext>
            </a:extLst>
          </p:cNvSpPr>
          <p:nvPr/>
        </p:nvSpPr>
        <p:spPr>
          <a:xfrm>
            <a:off x="985520" y="3602990"/>
            <a:ext cx="10013950" cy="1477645"/>
          </a:xfrm>
          <a:prstGeom prst="rect">
            <a:avLst/>
          </a:prstGeom>
          <a:noFill/>
          <a:ln>
            <a:noFill/>
          </a:ln>
          <a:effectLst/>
        </p:spPr>
        <p:txBody>
          <a:bodyPr vert="horz" wrap="square" lIns="91440" tIns="45720" rIns="91440" bIns="45720" numCol="1" spcCol="215900" anchor="t"/>
          <a:lstStyle/>
          <a:p>
            <a:pPr>
              <a:defRPr lang="pt-br"/>
            </a:pPr>
            <a:r>
              <a:rPr lang="pt-br" cap="none">
                <a:solidFill>
                  <a:srgbClr val="FF0000"/>
                </a:solidFill>
              </a:rPr>
              <a:t>Essa função verifica se um usuário com um determinado CPF já existe no array de usuários cadastrados. Assim evitando que ocorra dois usuários cadastrados com o mesmo CPF. Ela é útil para verificação antes de realizar operações como inclusão, alteração ou exclusão de usuários. Nessa função então vai retornar 1 caso um usuário com esse CPF já esteja cadastrado e retorna 0 se não tiver nenhum usuário com esse CPF cadastrado.</a:t>
            </a:r>
            <a:endParaRPr lang="pt-br" cap="none">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Lara Gonçalves</dc:creator>
  <cp:keywords/>
  <dc:description/>
  <cp:lastModifiedBy>Guilh</cp:lastModifiedBy>
  <cp:revision>0</cp:revision>
  <dcterms:created xsi:type="dcterms:W3CDTF">2023-12-05T21:49:27Z</dcterms:created>
  <dcterms:modified xsi:type="dcterms:W3CDTF">2023-12-06T22:03:34Z</dcterms:modified>
</cp:coreProperties>
</file>