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标题幻灯片">
  <p:cSld name="6_标题幻灯片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Blank Slides" showMasterSp="0" type="tx">
  <p:cSld name="TITLE_AND_BODY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自定义版式">
  <p:cSld name="4_自定义版式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>
            <p:ph idx="2" type="pic"/>
          </p:nvPr>
        </p:nvSpPr>
        <p:spPr>
          <a:xfrm>
            <a:off x="1393372" y="2293258"/>
            <a:ext cx="2504777" cy="258354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/>
          <p:nvPr>
            <p:ph idx="3" type="pic"/>
          </p:nvPr>
        </p:nvSpPr>
        <p:spPr>
          <a:xfrm>
            <a:off x="4771041" y="3346833"/>
            <a:ext cx="1552845" cy="160167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6"/>
          <p:cNvSpPr/>
          <p:nvPr>
            <p:ph idx="4" type="pic"/>
          </p:nvPr>
        </p:nvSpPr>
        <p:spPr>
          <a:xfrm>
            <a:off x="6890127" y="3346833"/>
            <a:ext cx="1552845" cy="1601676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/>
          <p:nvPr>
            <p:ph idx="5" type="pic"/>
          </p:nvPr>
        </p:nvSpPr>
        <p:spPr>
          <a:xfrm>
            <a:off x="9009212" y="3346833"/>
            <a:ext cx="1552845" cy="1601676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38200" y="327025"/>
            <a:ext cx="10515600" cy="5850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749" y="-158496"/>
            <a:ext cx="12215749" cy="730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438" y="-1300729"/>
            <a:ext cx="6377432" cy="632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70688" y="1928412"/>
            <a:ext cx="8887803" cy="268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Serviços de Banco de Dados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(SGDB Servers, aplicações distribuídas)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73846" y="1862680"/>
            <a:ext cx="3517154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73846" y="4617931"/>
            <a:ext cx="4698254" cy="5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70688" y="4238128"/>
            <a:ext cx="7640624" cy="16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Rafael Pereira de Souza RA 109680</a:t>
            </a:r>
            <a:b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Rafael Godoy RA 110453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Vinicius Rossi RA 110273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Guilherme Cavenaghi RA 109317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Wayner Moraes RA 109097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/>
          <p:nvPr/>
        </p:nvSpPr>
        <p:spPr>
          <a:xfrm>
            <a:off x="4372399" y="2450408"/>
            <a:ext cx="7402085" cy="1387144"/>
          </a:xfrm>
          <a:prstGeom prst="rect">
            <a:avLst/>
          </a:prstGeom>
          <a:solidFill>
            <a:srgbClr val="852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415339" y="463898"/>
            <a:ext cx="6221577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e7d195523061f1c0328eee58866a2c96cef83cb5d7e8264eD65FB5D2354A91F359B7105383B69D524259A334A3200F36813883930A71B82EE2EA40F90FB214134A4A98ADE1E0FC8B02277D03E7C388C887E495ADB25A8A36914F4F516700F1B9866486B0B2759A56DBC4E39DE330A6B2B286C491000EAA6F96918AB630E04D1CC7A2D4FCFAC01A25" id="254" name="Google Shape;254;p27"/>
          <p:cNvSpPr txBox="1"/>
          <p:nvPr/>
        </p:nvSpPr>
        <p:spPr>
          <a:xfrm>
            <a:off x="5425440" y="2647622"/>
            <a:ext cx="5100933" cy="2206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BR" sz="1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b="0" i="0" sz="1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121882" y="147044"/>
            <a:ext cx="906494" cy="851083"/>
            <a:chOff x="4271675" y="2847925"/>
            <a:chExt cx="537500" cy="534600"/>
          </a:xfrm>
        </p:grpSpPr>
        <p:sp>
          <p:nvSpPr>
            <p:cNvPr id="116" name="Google Shape;116;p19"/>
            <p:cNvSpPr/>
            <p:nvPr/>
          </p:nvSpPr>
          <p:spPr>
            <a:xfrm>
              <a:off x="4271675" y="2847925"/>
              <a:ext cx="537500" cy="534600"/>
            </a:xfrm>
            <a:custGeom>
              <a:rect b="b" l="l" r="r" t="t"/>
              <a:pathLst>
                <a:path extrusionOk="0" h="21384" w="21500">
                  <a:moveTo>
                    <a:pt x="3883" y="5759"/>
                  </a:moveTo>
                  <a:cubicBezTo>
                    <a:pt x="3986" y="5759"/>
                    <a:pt x="4091" y="5798"/>
                    <a:pt x="4176" y="5883"/>
                  </a:cubicBezTo>
                  <a:cubicBezTo>
                    <a:pt x="4439" y="6146"/>
                    <a:pt x="4253" y="6596"/>
                    <a:pt x="3881" y="6596"/>
                  </a:cubicBezTo>
                  <a:cubicBezTo>
                    <a:pt x="3649" y="6596"/>
                    <a:pt x="3463" y="6407"/>
                    <a:pt x="3463" y="6177"/>
                  </a:cubicBezTo>
                  <a:cubicBezTo>
                    <a:pt x="3463" y="5926"/>
                    <a:pt x="3668" y="5759"/>
                    <a:pt x="3883" y="5759"/>
                  </a:cubicBezTo>
                  <a:close/>
                  <a:moveTo>
                    <a:pt x="17621" y="5761"/>
                  </a:moveTo>
                  <a:cubicBezTo>
                    <a:pt x="17851" y="5761"/>
                    <a:pt x="18038" y="5948"/>
                    <a:pt x="18038" y="6177"/>
                  </a:cubicBezTo>
                  <a:lnTo>
                    <a:pt x="18038" y="6179"/>
                  </a:lnTo>
                  <a:cubicBezTo>
                    <a:pt x="18038" y="6430"/>
                    <a:pt x="17832" y="6597"/>
                    <a:pt x="17618" y="6597"/>
                  </a:cubicBezTo>
                  <a:cubicBezTo>
                    <a:pt x="17515" y="6597"/>
                    <a:pt x="17411" y="6559"/>
                    <a:pt x="17325" y="6473"/>
                  </a:cubicBezTo>
                  <a:cubicBezTo>
                    <a:pt x="17061" y="6210"/>
                    <a:pt x="17248" y="5761"/>
                    <a:pt x="17621" y="5761"/>
                  </a:cubicBezTo>
                  <a:close/>
                  <a:moveTo>
                    <a:pt x="10762" y="5813"/>
                  </a:moveTo>
                  <a:lnTo>
                    <a:pt x="15622" y="10671"/>
                  </a:lnTo>
                  <a:lnTo>
                    <a:pt x="10762" y="15531"/>
                  </a:lnTo>
                  <a:lnTo>
                    <a:pt x="5902" y="10671"/>
                  </a:lnTo>
                  <a:lnTo>
                    <a:pt x="10762" y="5813"/>
                  </a:lnTo>
                  <a:close/>
                  <a:moveTo>
                    <a:pt x="8091" y="836"/>
                  </a:moveTo>
                  <a:cubicBezTo>
                    <a:pt x="8987" y="836"/>
                    <a:pt x="9801" y="1230"/>
                    <a:pt x="10302" y="1897"/>
                  </a:cubicBezTo>
                  <a:lnTo>
                    <a:pt x="10302" y="5089"/>
                  </a:lnTo>
                  <a:lnTo>
                    <a:pt x="8893" y="6498"/>
                  </a:lnTo>
                  <a:lnTo>
                    <a:pt x="8045" y="5652"/>
                  </a:lnTo>
                  <a:cubicBezTo>
                    <a:pt x="7962" y="5566"/>
                    <a:pt x="7853" y="5524"/>
                    <a:pt x="7743" y="5524"/>
                  </a:cubicBezTo>
                  <a:cubicBezTo>
                    <a:pt x="7636" y="5524"/>
                    <a:pt x="7529" y="5564"/>
                    <a:pt x="7448" y="5646"/>
                  </a:cubicBezTo>
                  <a:cubicBezTo>
                    <a:pt x="7283" y="5812"/>
                    <a:pt x="7285" y="6080"/>
                    <a:pt x="7454" y="6242"/>
                  </a:cubicBezTo>
                  <a:lnTo>
                    <a:pt x="8302" y="7090"/>
                  </a:lnTo>
                  <a:lnTo>
                    <a:pt x="7682" y="7711"/>
                  </a:lnTo>
                  <a:lnTo>
                    <a:pt x="6786" y="6815"/>
                  </a:lnTo>
                  <a:cubicBezTo>
                    <a:pt x="6704" y="6730"/>
                    <a:pt x="6595" y="6687"/>
                    <a:pt x="6485" y="6687"/>
                  </a:cubicBezTo>
                  <a:cubicBezTo>
                    <a:pt x="6378" y="6687"/>
                    <a:pt x="6271" y="6728"/>
                    <a:pt x="6189" y="6809"/>
                  </a:cubicBezTo>
                  <a:cubicBezTo>
                    <a:pt x="6025" y="6975"/>
                    <a:pt x="6028" y="7243"/>
                    <a:pt x="6195" y="7406"/>
                  </a:cubicBezTo>
                  <a:lnTo>
                    <a:pt x="7091" y="8302"/>
                  </a:lnTo>
                  <a:lnTo>
                    <a:pt x="6482" y="8910"/>
                  </a:lnTo>
                  <a:lnTo>
                    <a:pt x="5586" y="8014"/>
                  </a:lnTo>
                  <a:cubicBezTo>
                    <a:pt x="5504" y="7929"/>
                    <a:pt x="5395" y="7887"/>
                    <a:pt x="5286" y="7887"/>
                  </a:cubicBezTo>
                  <a:cubicBezTo>
                    <a:pt x="5179" y="7887"/>
                    <a:pt x="5072" y="7927"/>
                    <a:pt x="4990" y="8009"/>
                  </a:cubicBezTo>
                  <a:cubicBezTo>
                    <a:pt x="4826" y="8174"/>
                    <a:pt x="4827" y="8442"/>
                    <a:pt x="4996" y="8605"/>
                  </a:cubicBezTo>
                  <a:lnTo>
                    <a:pt x="5892" y="9501"/>
                  </a:lnTo>
                  <a:cubicBezTo>
                    <a:pt x="5892" y="9501"/>
                    <a:pt x="5018" y="10374"/>
                    <a:pt x="5015" y="10376"/>
                  </a:cubicBezTo>
                  <a:cubicBezTo>
                    <a:pt x="4862" y="10531"/>
                    <a:pt x="4853" y="10803"/>
                    <a:pt x="5015" y="10967"/>
                  </a:cubicBezTo>
                  <a:lnTo>
                    <a:pt x="5874" y="11826"/>
                  </a:lnTo>
                  <a:lnTo>
                    <a:pt x="5026" y="12675"/>
                  </a:lnTo>
                  <a:cubicBezTo>
                    <a:pt x="4857" y="12836"/>
                    <a:pt x="4854" y="13105"/>
                    <a:pt x="5020" y="13271"/>
                  </a:cubicBezTo>
                  <a:cubicBezTo>
                    <a:pt x="5102" y="13352"/>
                    <a:pt x="5209" y="13393"/>
                    <a:pt x="5316" y="13393"/>
                  </a:cubicBezTo>
                  <a:cubicBezTo>
                    <a:pt x="5425" y="13393"/>
                    <a:pt x="5534" y="13350"/>
                    <a:pt x="5616" y="13265"/>
                  </a:cubicBezTo>
                  <a:lnTo>
                    <a:pt x="6465" y="12415"/>
                  </a:lnTo>
                  <a:lnTo>
                    <a:pt x="7074" y="13024"/>
                  </a:lnTo>
                  <a:lnTo>
                    <a:pt x="6225" y="13872"/>
                  </a:lnTo>
                  <a:cubicBezTo>
                    <a:pt x="6061" y="14037"/>
                    <a:pt x="6061" y="14301"/>
                    <a:pt x="6225" y="14464"/>
                  </a:cubicBezTo>
                  <a:cubicBezTo>
                    <a:pt x="6302" y="14541"/>
                    <a:pt x="6411" y="14581"/>
                    <a:pt x="6521" y="14581"/>
                  </a:cubicBezTo>
                  <a:cubicBezTo>
                    <a:pt x="6628" y="14581"/>
                    <a:pt x="6735" y="14543"/>
                    <a:pt x="6815" y="14464"/>
                  </a:cubicBezTo>
                  <a:lnTo>
                    <a:pt x="7664" y="13614"/>
                  </a:lnTo>
                  <a:lnTo>
                    <a:pt x="8285" y="14235"/>
                  </a:lnTo>
                  <a:lnTo>
                    <a:pt x="7389" y="15131"/>
                  </a:lnTo>
                  <a:cubicBezTo>
                    <a:pt x="7227" y="15294"/>
                    <a:pt x="7227" y="15558"/>
                    <a:pt x="7389" y="15721"/>
                  </a:cubicBezTo>
                  <a:cubicBezTo>
                    <a:pt x="7467" y="15799"/>
                    <a:pt x="7576" y="15839"/>
                    <a:pt x="7686" y="15839"/>
                  </a:cubicBezTo>
                  <a:cubicBezTo>
                    <a:pt x="7793" y="15839"/>
                    <a:pt x="7901" y="15800"/>
                    <a:pt x="7981" y="15721"/>
                  </a:cubicBezTo>
                  <a:lnTo>
                    <a:pt x="8876" y="14825"/>
                  </a:lnTo>
                  <a:lnTo>
                    <a:pt x="10319" y="16267"/>
                  </a:lnTo>
                  <a:cubicBezTo>
                    <a:pt x="10322" y="17320"/>
                    <a:pt x="10328" y="19725"/>
                    <a:pt x="10328" y="19752"/>
                  </a:cubicBezTo>
                  <a:cubicBezTo>
                    <a:pt x="9621" y="20260"/>
                    <a:pt x="8667" y="20548"/>
                    <a:pt x="7673" y="20548"/>
                  </a:cubicBezTo>
                  <a:cubicBezTo>
                    <a:pt x="5832" y="20548"/>
                    <a:pt x="4232" y="19556"/>
                    <a:pt x="3951" y="18241"/>
                  </a:cubicBezTo>
                  <a:cubicBezTo>
                    <a:pt x="3924" y="18117"/>
                    <a:pt x="3843" y="18013"/>
                    <a:pt x="3730" y="17956"/>
                  </a:cubicBezTo>
                  <a:cubicBezTo>
                    <a:pt x="2419" y="17294"/>
                    <a:pt x="1861" y="15582"/>
                    <a:pt x="2537" y="14276"/>
                  </a:cubicBezTo>
                  <a:cubicBezTo>
                    <a:pt x="2643" y="14071"/>
                    <a:pt x="2564" y="13819"/>
                    <a:pt x="2359" y="13713"/>
                  </a:cubicBezTo>
                  <a:cubicBezTo>
                    <a:pt x="586" y="12789"/>
                    <a:pt x="309" y="9825"/>
                    <a:pt x="2264" y="8935"/>
                  </a:cubicBezTo>
                  <a:cubicBezTo>
                    <a:pt x="2494" y="8828"/>
                    <a:pt x="2576" y="8542"/>
                    <a:pt x="2441" y="8327"/>
                  </a:cubicBezTo>
                  <a:cubicBezTo>
                    <a:pt x="2388" y="8245"/>
                    <a:pt x="2028" y="7779"/>
                    <a:pt x="1932" y="7638"/>
                  </a:cubicBezTo>
                  <a:lnTo>
                    <a:pt x="2989" y="7055"/>
                  </a:lnTo>
                  <a:cubicBezTo>
                    <a:pt x="3240" y="7309"/>
                    <a:pt x="3560" y="7429"/>
                    <a:pt x="3878" y="7429"/>
                  </a:cubicBezTo>
                  <a:cubicBezTo>
                    <a:pt x="4357" y="7429"/>
                    <a:pt x="4829" y="7155"/>
                    <a:pt x="5036" y="6658"/>
                  </a:cubicBezTo>
                  <a:cubicBezTo>
                    <a:pt x="5381" y="5833"/>
                    <a:pt x="4776" y="4923"/>
                    <a:pt x="3883" y="4923"/>
                  </a:cubicBezTo>
                  <a:cubicBezTo>
                    <a:pt x="3882" y="4923"/>
                    <a:pt x="3881" y="4923"/>
                    <a:pt x="3881" y="4923"/>
                  </a:cubicBezTo>
                  <a:cubicBezTo>
                    <a:pt x="3157" y="4923"/>
                    <a:pt x="2564" y="5579"/>
                    <a:pt x="2633" y="6298"/>
                  </a:cubicBezTo>
                  <a:lnTo>
                    <a:pt x="1547" y="6896"/>
                  </a:lnTo>
                  <a:cubicBezTo>
                    <a:pt x="1365" y="6358"/>
                    <a:pt x="1384" y="5753"/>
                    <a:pt x="1853" y="5056"/>
                  </a:cubicBezTo>
                  <a:cubicBezTo>
                    <a:pt x="2356" y="4307"/>
                    <a:pt x="3164" y="3820"/>
                    <a:pt x="4038" y="3820"/>
                  </a:cubicBezTo>
                  <a:cubicBezTo>
                    <a:pt x="4287" y="3820"/>
                    <a:pt x="4541" y="3860"/>
                    <a:pt x="4794" y="3944"/>
                  </a:cubicBezTo>
                  <a:cubicBezTo>
                    <a:pt x="4843" y="3960"/>
                    <a:pt x="4892" y="3968"/>
                    <a:pt x="4941" y="3968"/>
                  </a:cubicBezTo>
                  <a:cubicBezTo>
                    <a:pt x="5166" y="3968"/>
                    <a:pt x="5371" y="3803"/>
                    <a:pt x="5371" y="3556"/>
                  </a:cubicBezTo>
                  <a:cubicBezTo>
                    <a:pt x="5371" y="2055"/>
                    <a:pt x="6592" y="836"/>
                    <a:pt x="8091" y="836"/>
                  </a:cubicBezTo>
                  <a:close/>
                  <a:moveTo>
                    <a:pt x="13409" y="837"/>
                  </a:moveTo>
                  <a:cubicBezTo>
                    <a:pt x="14910" y="837"/>
                    <a:pt x="16130" y="2057"/>
                    <a:pt x="16130" y="3557"/>
                  </a:cubicBezTo>
                  <a:cubicBezTo>
                    <a:pt x="16130" y="3806"/>
                    <a:pt x="16340" y="3968"/>
                    <a:pt x="16564" y="3968"/>
                  </a:cubicBezTo>
                  <a:cubicBezTo>
                    <a:pt x="16612" y="3968"/>
                    <a:pt x="16660" y="3961"/>
                    <a:pt x="16707" y="3945"/>
                  </a:cubicBezTo>
                  <a:cubicBezTo>
                    <a:pt x="16896" y="3883"/>
                    <a:pt x="17187" y="3811"/>
                    <a:pt x="17530" y="3811"/>
                  </a:cubicBezTo>
                  <a:cubicBezTo>
                    <a:pt x="18165" y="3811"/>
                    <a:pt x="18977" y="4056"/>
                    <a:pt x="19649" y="5058"/>
                  </a:cubicBezTo>
                  <a:cubicBezTo>
                    <a:pt x="20116" y="5755"/>
                    <a:pt x="20135" y="6360"/>
                    <a:pt x="19953" y="6897"/>
                  </a:cubicBezTo>
                  <a:lnTo>
                    <a:pt x="18868" y="6300"/>
                  </a:lnTo>
                  <a:cubicBezTo>
                    <a:pt x="18872" y="6260"/>
                    <a:pt x="18874" y="6218"/>
                    <a:pt x="18874" y="6177"/>
                  </a:cubicBezTo>
                  <a:cubicBezTo>
                    <a:pt x="18874" y="5485"/>
                    <a:pt x="18312" y="4923"/>
                    <a:pt x="17621" y="4923"/>
                  </a:cubicBezTo>
                  <a:cubicBezTo>
                    <a:pt x="16928" y="4923"/>
                    <a:pt x="16367" y="5485"/>
                    <a:pt x="16367" y="6177"/>
                  </a:cubicBezTo>
                  <a:cubicBezTo>
                    <a:pt x="16367" y="6911"/>
                    <a:pt x="17011" y="7411"/>
                    <a:pt x="17661" y="7411"/>
                  </a:cubicBezTo>
                  <a:cubicBezTo>
                    <a:pt x="17965" y="7411"/>
                    <a:pt x="18270" y="7302"/>
                    <a:pt x="18512" y="7057"/>
                  </a:cubicBezTo>
                  <a:lnTo>
                    <a:pt x="19569" y="7639"/>
                  </a:lnTo>
                  <a:cubicBezTo>
                    <a:pt x="19474" y="7781"/>
                    <a:pt x="19113" y="8247"/>
                    <a:pt x="19059" y="8329"/>
                  </a:cubicBezTo>
                  <a:cubicBezTo>
                    <a:pt x="18927" y="8535"/>
                    <a:pt x="19004" y="8829"/>
                    <a:pt x="19237" y="8937"/>
                  </a:cubicBezTo>
                  <a:cubicBezTo>
                    <a:pt x="20146" y="9349"/>
                    <a:pt x="20607" y="10144"/>
                    <a:pt x="20607" y="11299"/>
                  </a:cubicBezTo>
                  <a:cubicBezTo>
                    <a:pt x="20609" y="12314"/>
                    <a:pt x="20043" y="13245"/>
                    <a:pt x="19141" y="13713"/>
                  </a:cubicBezTo>
                  <a:lnTo>
                    <a:pt x="19141" y="13714"/>
                  </a:lnTo>
                  <a:cubicBezTo>
                    <a:pt x="18936" y="13820"/>
                    <a:pt x="18857" y="14073"/>
                    <a:pt x="18963" y="14277"/>
                  </a:cubicBezTo>
                  <a:cubicBezTo>
                    <a:pt x="19652" y="15606"/>
                    <a:pt x="19098" y="17287"/>
                    <a:pt x="17770" y="17957"/>
                  </a:cubicBezTo>
                  <a:cubicBezTo>
                    <a:pt x="17657" y="18014"/>
                    <a:pt x="17576" y="18119"/>
                    <a:pt x="17549" y="18243"/>
                  </a:cubicBezTo>
                  <a:cubicBezTo>
                    <a:pt x="17269" y="19558"/>
                    <a:pt x="15668" y="20549"/>
                    <a:pt x="13827" y="20549"/>
                  </a:cubicBezTo>
                  <a:cubicBezTo>
                    <a:pt x="12833" y="20549"/>
                    <a:pt x="11879" y="20261"/>
                    <a:pt x="11173" y="19752"/>
                  </a:cubicBezTo>
                  <a:cubicBezTo>
                    <a:pt x="11173" y="19727"/>
                    <a:pt x="11180" y="17338"/>
                    <a:pt x="11182" y="16293"/>
                  </a:cubicBezTo>
                  <a:lnTo>
                    <a:pt x="12636" y="14838"/>
                  </a:lnTo>
                  <a:lnTo>
                    <a:pt x="13521" y="15722"/>
                  </a:lnTo>
                  <a:cubicBezTo>
                    <a:pt x="13598" y="15800"/>
                    <a:pt x="13708" y="15840"/>
                    <a:pt x="13817" y="15840"/>
                  </a:cubicBezTo>
                  <a:cubicBezTo>
                    <a:pt x="13924" y="15840"/>
                    <a:pt x="14031" y="15802"/>
                    <a:pt x="14111" y="15722"/>
                  </a:cubicBezTo>
                  <a:cubicBezTo>
                    <a:pt x="14275" y="15560"/>
                    <a:pt x="14275" y="15295"/>
                    <a:pt x="14111" y="15133"/>
                  </a:cubicBezTo>
                  <a:lnTo>
                    <a:pt x="13227" y="14249"/>
                  </a:lnTo>
                  <a:lnTo>
                    <a:pt x="13848" y="13628"/>
                  </a:lnTo>
                  <a:lnTo>
                    <a:pt x="14686" y="14464"/>
                  </a:lnTo>
                  <a:cubicBezTo>
                    <a:pt x="14762" y="14540"/>
                    <a:pt x="14872" y="14580"/>
                    <a:pt x="14983" y="14580"/>
                  </a:cubicBezTo>
                  <a:cubicBezTo>
                    <a:pt x="15090" y="14580"/>
                    <a:pt x="15198" y="14542"/>
                    <a:pt x="15277" y="14464"/>
                  </a:cubicBezTo>
                  <a:cubicBezTo>
                    <a:pt x="15440" y="14301"/>
                    <a:pt x="15440" y="14037"/>
                    <a:pt x="15277" y="13874"/>
                  </a:cubicBezTo>
                  <a:lnTo>
                    <a:pt x="14439" y="13036"/>
                  </a:lnTo>
                  <a:lnTo>
                    <a:pt x="15049" y="12429"/>
                  </a:lnTo>
                  <a:lnTo>
                    <a:pt x="15886" y="13265"/>
                  </a:lnTo>
                  <a:cubicBezTo>
                    <a:pt x="15967" y="13343"/>
                    <a:pt x="16072" y="13382"/>
                    <a:pt x="16176" y="13382"/>
                  </a:cubicBezTo>
                  <a:cubicBezTo>
                    <a:pt x="16283" y="13382"/>
                    <a:pt x="16390" y="13342"/>
                    <a:pt x="16471" y="13260"/>
                  </a:cubicBezTo>
                  <a:cubicBezTo>
                    <a:pt x="16633" y="13099"/>
                    <a:pt x="16634" y="12838"/>
                    <a:pt x="16476" y="12675"/>
                  </a:cubicBezTo>
                  <a:lnTo>
                    <a:pt x="15638" y="11837"/>
                  </a:lnTo>
                  <a:lnTo>
                    <a:pt x="16509" y="10967"/>
                  </a:lnTo>
                  <a:cubicBezTo>
                    <a:pt x="16664" y="10812"/>
                    <a:pt x="16673" y="10540"/>
                    <a:pt x="16509" y="10376"/>
                  </a:cubicBezTo>
                  <a:lnTo>
                    <a:pt x="15622" y="9489"/>
                  </a:lnTo>
                  <a:lnTo>
                    <a:pt x="16506" y="8605"/>
                  </a:lnTo>
                  <a:cubicBezTo>
                    <a:pt x="16667" y="8442"/>
                    <a:pt x="16667" y="8178"/>
                    <a:pt x="16504" y="8015"/>
                  </a:cubicBezTo>
                  <a:cubicBezTo>
                    <a:pt x="16423" y="7934"/>
                    <a:pt x="16315" y="7893"/>
                    <a:pt x="16208" y="7893"/>
                  </a:cubicBezTo>
                  <a:cubicBezTo>
                    <a:pt x="16102" y="7893"/>
                    <a:pt x="15996" y="7933"/>
                    <a:pt x="15915" y="8014"/>
                  </a:cubicBezTo>
                  <a:lnTo>
                    <a:pt x="15031" y="8898"/>
                  </a:lnTo>
                  <a:lnTo>
                    <a:pt x="14422" y="8290"/>
                  </a:lnTo>
                  <a:lnTo>
                    <a:pt x="15305" y="7406"/>
                  </a:lnTo>
                  <a:cubicBezTo>
                    <a:pt x="15474" y="7243"/>
                    <a:pt x="15476" y="6975"/>
                    <a:pt x="15311" y="6809"/>
                  </a:cubicBezTo>
                  <a:cubicBezTo>
                    <a:pt x="15229" y="6728"/>
                    <a:pt x="15122" y="6687"/>
                    <a:pt x="15015" y="6687"/>
                  </a:cubicBezTo>
                  <a:cubicBezTo>
                    <a:pt x="14906" y="6687"/>
                    <a:pt x="14797" y="6730"/>
                    <a:pt x="14716" y="6815"/>
                  </a:cubicBezTo>
                  <a:lnTo>
                    <a:pt x="13830" y="7699"/>
                  </a:lnTo>
                  <a:lnTo>
                    <a:pt x="13211" y="7078"/>
                  </a:lnTo>
                  <a:lnTo>
                    <a:pt x="14047" y="6242"/>
                  </a:lnTo>
                  <a:cubicBezTo>
                    <a:pt x="14210" y="6079"/>
                    <a:pt x="14210" y="5815"/>
                    <a:pt x="14047" y="5652"/>
                  </a:cubicBezTo>
                  <a:cubicBezTo>
                    <a:pt x="13965" y="5570"/>
                    <a:pt x="13858" y="5529"/>
                    <a:pt x="13750" y="5529"/>
                  </a:cubicBezTo>
                  <a:cubicBezTo>
                    <a:pt x="13644" y="5529"/>
                    <a:pt x="13538" y="5569"/>
                    <a:pt x="13457" y="5650"/>
                  </a:cubicBezTo>
                  <a:lnTo>
                    <a:pt x="12619" y="6488"/>
                  </a:lnTo>
                  <a:lnTo>
                    <a:pt x="11198" y="5067"/>
                  </a:lnTo>
                  <a:lnTo>
                    <a:pt x="11198" y="1899"/>
                  </a:lnTo>
                  <a:cubicBezTo>
                    <a:pt x="11701" y="1230"/>
                    <a:pt x="12515" y="837"/>
                    <a:pt x="13409" y="837"/>
                  </a:cubicBezTo>
                  <a:close/>
                  <a:moveTo>
                    <a:pt x="8091" y="1"/>
                  </a:moveTo>
                  <a:cubicBezTo>
                    <a:pt x="6308" y="1"/>
                    <a:pt x="4829" y="1319"/>
                    <a:pt x="4575" y="3032"/>
                  </a:cubicBezTo>
                  <a:cubicBezTo>
                    <a:pt x="4399" y="3001"/>
                    <a:pt x="4194" y="2979"/>
                    <a:pt x="3969" y="2979"/>
                  </a:cubicBezTo>
                  <a:cubicBezTo>
                    <a:pt x="3136" y="2979"/>
                    <a:pt x="2037" y="3283"/>
                    <a:pt x="1159" y="4592"/>
                  </a:cubicBezTo>
                  <a:cubicBezTo>
                    <a:pt x="0" y="6319"/>
                    <a:pt x="932" y="7727"/>
                    <a:pt x="1467" y="8424"/>
                  </a:cubicBezTo>
                  <a:cubicBezTo>
                    <a:pt x="554" y="9023"/>
                    <a:pt x="59" y="10026"/>
                    <a:pt x="59" y="11299"/>
                  </a:cubicBezTo>
                  <a:cubicBezTo>
                    <a:pt x="57" y="12485"/>
                    <a:pt x="648" y="13593"/>
                    <a:pt x="1634" y="14252"/>
                  </a:cubicBezTo>
                  <a:cubicBezTo>
                    <a:pt x="1007" y="15888"/>
                    <a:pt x="1664" y="17736"/>
                    <a:pt x="3184" y="18610"/>
                  </a:cubicBezTo>
                  <a:cubicBezTo>
                    <a:pt x="3648" y="20228"/>
                    <a:pt x="5498" y="21384"/>
                    <a:pt x="7673" y="21384"/>
                  </a:cubicBezTo>
                  <a:cubicBezTo>
                    <a:pt x="8829" y="21384"/>
                    <a:pt x="9907" y="21061"/>
                    <a:pt x="10750" y="20475"/>
                  </a:cubicBezTo>
                  <a:cubicBezTo>
                    <a:pt x="11595" y="21061"/>
                    <a:pt x="12673" y="21384"/>
                    <a:pt x="13829" y="21384"/>
                  </a:cubicBezTo>
                  <a:cubicBezTo>
                    <a:pt x="16004" y="21384"/>
                    <a:pt x="17854" y="20228"/>
                    <a:pt x="18318" y="18610"/>
                  </a:cubicBezTo>
                  <a:cubicBezTo>
                    <a:pt x="19838" y="17736"/>
                    <a:pt x="20495" y="15888"/>
                    <a:pt x="19868" y="14252"/>
                  </a:cubicBezTo>
                  <a:cubicBezTo>
                    <a:pt x="20853" y="13593"/>
                    <a:pt x="21443" y="12484"/>
                    <a:pt x="21442" y="11299"/>
                  </a:cubicBezTo>
                  <a:cubicBezTo>
                    <a:pt x="21442" y="10026"/>
                    <a:pt x="20946" y="9023"/>
                    <a:pt x="20034" y="8424"/>
                  </a:cubicBezTo>
                  <a:cubicBezTo>
                    <a:pt x="20568" y="7727"/>
                    <a:pt x="21500" y="6319"/>
                    <a:pt x="20341" y="4592"/>
                  </a:cubicBezTo>
                  <a:cubicBezTo>
                    <a:pt x="19464" y="3285"/>
                    <a:pt x="18367" y="2980"/>
                    <a:pt x="17535" y="2980"/>
                  </a:cubicBezTo>
                  <a:cubicBezTo>
                    <a:pt x="17310" y="2980"/>
                    <a:pt x="17104" y="3002"/>
                    <a:pt x="16927" y="3033"/>
                  </a:cubicBezTo>
                  <a:cubicBezTo>
                    <a:pt x="16671" y="1319"/>
                    <a:pt x="15190" y="1"/>
                    <a:pt x="13409" y="1"/>
                  </a:cubicBezTo>
                  <a:cubicBezTo>
                    <a:pt x="12372" y="1"/>
                    <a:pt x="11413" y="416"/>
                    <a:pt x="10750" y="1133"/>
                  </a:cubicBezTo>
                  <a:cubicBezTo>
                    <a:pt x="10087" y="416"/>
                    <a:pt x="9130" y="1"/>
                    <a:pt x="8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707475" y="3096600"/>
              <a:ext cx="51200" cy="49000"/>
            </a:xfrm>
            <a:custGeom>
              <a:rect b="b" l="l" r="r" t="t"/>
              <a:pathLst>
                <a:path extrusionOk="0" h="1960" w="2048">
                  <a:moveTo>
                    <a:pt x="459" y="1"/>
                  </a:moveTo>
                  <a:cubicBezTo>
                    <a:pt x="353" y="1"/>
                    <a:pt x="247" y="41"/>
                    <a:pt x="165" y="123"/>
                  </a:cubicBezTo>
                  <a:cubicBezTo>
                    <a:pt x="2" y="287"/>
                    <a:pt x="1" y="550"/>
                    <a:pt x="164" y="714"/>
                  </a:cubicBezTo>
                  <a:lnTo>
                    <a:pt x="1294" y="1843"/>
                  </a:lnTo>
                  <a:cubicBezTo>
                    <a:pt x="1370" y="1919"/>
                    <a:pt x="1480" y="1959"/>
                    <a:pt x="1591" y="1959"/>
                  </a:cubicBezTo>
                  <a:cubicBezTo>
                    <a:pt x="1698" y="1959"/>
                    <a:pt x="1806" y="1921"/>
                    <a:pt x="1885" y="1843"/>
                  </a:cubicBezTo>
                  <a:cubicBezTo>
                    <a:pt x="2048" y="1680"/>
                    <a:pt x="2048" y="1416"/>
                    <a:pt x="1885" y="1253"/>
                  </a:cubicBezTo>
                  <a:lnTo>
                    <a:pt x="755" y="123"/>
                  </a:lnTo>
                  <a:cubicBezTo>
                    <a:pt x="673" y="41"/>
                    <a:pt x="56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569500" y="3258075"/>
              <a:ext cx="83850" cy="79500"/>
            </a:xfrm>
            <a:custGeom>
              <a:rect b="b" l="l" r="r" t="t"/>
              <a:pathLst>
                <a:path extrusionOk="0" h="3180" w="3354">
                  <a:moveTo>
                    <a:pt x="1374" y="1505"/>
                  </a:moveTo>
                  <a:cubicBezTo>
                    <a:pt x="1589" y="1505"/>
                    <a:pt x="1795" y="1672"/>
                    <a:pt x="1795" y="1925"/>
                  </a:cubicBezTo>
                  <a:cubicBezTo>
                    <a:pt x="1795" y="2155"/>
                    <a:pt x="1607" y="2341"/>
                    <a:pt x="1377" y="2343"/>
                  </a:cubicBezTo>
                  <a:cubicBezTo>
                    <a:pt x="1004" y="2343"/>
                    <a:pt x="817" y="1892"/>
                    <a:pt x="1081" y="1629"/>
                  </a:cubicBezTo>
                  <a:cubicBezTo>
                    <a:pt x="1166" y="1543"/>
                    <a:pt x="1271" y="1505"/>
                    <a:pt x="1374" y="1505"/>
                  </a:cubicBezTo>
                  <a:close/>
                  <a:moveTo>
                    <a:pt x="2894" y="0"/>
                  </a:moveTo>
                  <a:cubicBezTo>
                    <a:pt x="2788" y="0"/>
                    <a:pt x="2681" y="41"/>
                    <a:pt x="2600" y="123"/>
                  </a:cubicBezTo>
                  <a:lnTo>
                    <a:pt x="1925" y="797"/>
                  </a:lnTo>
                  <a:cubicBezTo>
                    <a:pt x="1749" y="712"/>
                    <a:pt x="1561" y="671"/>
                    <a:pt x="1376" y="671"/>
                  </a:cubicBezTo>
                  <a:cubicBezTo>
                    <a:pt x="982" y="671"/>
                    <a:pt x="598" y="856"/>
                    <a:pt x="356" y="1193"/>
                  </a:cubicBezTo>
                  <a:cubicBezTo>
                    <a:pt x="0" y="1690"/>
                    <a:pt x="52" y="2371"/>
                    <a:pt x="481" y="2805"/>
                  </a:cubicBezTo>
                  <a:cubicBezTo>
                    <a:pt x="725" y="3053"/>
                    <a:pt x="1049" y="3180"/>
                    <a:pt x="1375" y="3180"/>
                  </a:cubicBezTo>
                  <a:cubicBezTo>
                    <a:pt x="1625" y="3180"/>
                    <a:pt x="1875" y="3106"/>
                    <a:pt x="2092" y="2955"/>
                  </a:cubicBezTo>
                  <a:cubicBezTo>
                    <a:pt x="2594" y="2605"/>
                    <a:pt x="2770" y="1945"/>
                    <a:pt x="2511" y="1393"/>
                  </a:cubicBezTo>
                  <a:lnTo>
                    <a:pt x="3189" y="714"/>
                  </a:lnTo>
                  <a:cubicBezTo>
                    <a:pt x="3354" y="551"/>
                    <a:pt x="3354" y="287"/>
                    <a:pt x="3189" y="123"/>
                  </a:cubicBezTo>
                  <a:cubicBezTo>
                    <a:pt x="3108" y="41"/>
                    <a:pt x="3001" y="0"/>
                    <a:pt x="2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65225" y="3178850"/>
              <a:ext cx="68275" cy="97800"/>
            </a:xfrm>
            <a:custGeom>
              <a:rect b="b" l="l" r="r" t="t"/>
              <a:pathLst>
                <a:path extrusionOk="0" h="3912" w="2731">
                  <a:moveTo>
                    <a:pt x="1346" y="2235"/>
                  </a:moveTo>
                  <a:cubicBezTo>
                    <a:pt x="1561" y="2235"/>
                    <a:pt x="1767" y="2402"/>
                    <a:pt x="1767" y="2654"/>
                  </a:cubicBezTo>
                  <a:cubicBezTo>
                    <a:pt x="1767" y="2885"/>
                    <a:pt x="1580" y="3072"/>
                    <a:pt x="1349" y="3072"/>
                  </a:cubicBezTo>
                  <a:cubicBezTo>
                    <a:pt x="976" y="3072"/>
                    <a:pt x="789" y="2623"/>
                    <a:pt x="1053" y="2358"/>
                  </a:cubicBezTo>
                  <a:cubicBezTo>
                    <a:pt x="1138" y="2273"/>
                    <a:pt x="1243" y="2235"/>
                    <a:pt x="1346" y="2235"/>
                  </a:cubicBezTo>
                  <a:close/>
                  <a:moveTo>
                    <a:pt x="2186" y="1"/>
                  </a:moveTo>
                  <a:cubicBezTo>
                    <a:pt x="2007" y="1"/>
                    <a:pt x="1841" y="118"/>
                    <a:pt x="1786" y="300"/>
                  </a:cubicBezTo>
                  <a:lnTo>
                    <a:pt x="1437" y="1404"/>
                  </a:lnTo>
                  <a:cubicBezTo>
                    <a:pt x="1409" y="1403"/>
                    <a:pt x="1379" y="1401"/>
                    <a:pt x="1349" y="1401"/>
                  </a:cubicBezTo>
                  <a:cubicBezTo>
                    <a:pt x="1348" y="1401"/>
                    <a:pt x="1347" y="1401"/>
                    <a:pt x="1346" y="1401"/>
                  </a:cubicBezTo>
                  <a:cubicBezTo>
                    <a:pt x="744" y="1401"/>
                    <a:pt x="228" y="1828"/>
                    <a:pt x="114" y="2420"/>
                  </a:cubicBezTo>
                  <a:cubicBezTo>
                    <a:pt x="1" y="3011"/>
                    <a:pt x="323" y="3601"/>
                    <a:pt x="885" y="3823"/>
                  </a:cubicBezTo>
                  <a:cubicBezTo>
                    <a:pt x="1036" y="3883"/>
                    <a:pt x="1192" y="3912"/>
                    <a:pt x="1347" y="3912"/>
                  </a:cubicBezTo>
                  <a:cubicBezTo>
                    <a:pt x="1766" y="3912"/>
                    <a:pt x="2171" y="3701"/>
                    <a:pt x="2406" y="3329"/>
                  </a:cubicBezTo>
                  <a:cubicBezTo>
                    <a:pt x="2730" y="2821"/>
                    <a:pt x="2646" y="2154"/>
                    <a:pt x="2206" y="1742"/>
                  </a:cubicBezTo>
                  <a:lnTo>
                    <a:pt x="2582" y="550"/>
                  </a:lnTo>
                  <a:cubicBezTo>
                    <a:pt x="2657" y="329"/>
                    <a:pt x="2535" y="91"/>
                    <a:pt x="2312" y="20"/>
                  </a:cubicBezTo>
                  <a:cubicBezTo>
                    <a:pt x="2270" y="7"/>
                    <a:pt x="2228" y="1"/>
                    <a:pt x="2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572825" y="2897975"/>
              <a:ext cx="95725" cy="82350"/>
            </a:xfrm>
            <a:custGeom>
              <a:rect b="b" l="l" r="r" t="t"/>
              <a:pathLst>
                <a:path extrusionOk="0" h="3294" w="3829">
                  <a:moveTo>
                    <a:pt x="1366" y="837"/>
                  </a:moveTo>
                  <a:cubicBezTo>
                    <a:pt x="1581" y="837"/>
                    <a:pt x="1787" y="1004"/>
                    <a:pt x="1787" y="1257"/>
                  </a:cubicBezTo>
                  <a:cubicBezTo>
                    <a:pt x="1786" y="1487"/>
                    <a:pt x="1599" y="1675"/>
                    <a:pt x="1369" y="1675"/>
                  </a:cubicBezTo>
                  <a:cubicBezTo>
                    <a:pt x="996" y="1675"/>
                    <a:pt x="809" y="1224"/>
                    <a:pt x="1072" y="961"/>
                  </a:cubicBezTo>
                  <a:cubicBezTo>
                    <a:pt x="1158" y="875"/>
                    <a:pt x="1263" y="837"/>
                    <a:pt x="1366" y="837"/>
                  </a:cubicBezTo>
                  <a:close/>
                  <a:moveTo>
                    <a:pt x="1368" y="1"/>
                  </a:moveTo>
                  <a:cubicBezTo>
                    <a:pt x="990" y="1"/>
                    <a:pt x="620" y="171"/>
                    <a:pt x="375" y="486"/>
                  </a:cubicBezTo>
                  <a:cubicBezTo>
                    <a:pt x="0" y="970"/>
                    <a:pt x="27" y="1652"/>
                    <a:pt x="441" y="2103"/>
                  </a:cubicBezTo>
                  <a:cubicBezTo>
                    <a:pt x="686" y="2371"/>
                    <a:pt x="1024" y="2511"/>
                    <a:pt x="1367" y="2511"/>
                  </a:cubicBezTo>
                  <a:cubicBezTo>
                    <a:pt x="1601" y="2511"/>
                    <a:pt x="1837" y="2446"/>
                    <a:pt x="2046" y="2312"/>
                  </a:cubicBezTo>
                  <a:lnTo>
                    <a:pt x="3083" y="3190"/>
                  </a:lnTo>
                  <a:cubicBezTo>
                    <a:pt x="3162" y="3259"/>
                    <a:pt x="3260" y="3293"/>
                    <a:pt x="3357" y="3293"/>
                  </a:cubicBezTo>
                  <a:cubicBezTo>
                    <a:pt x="3476" y="3293"/>
                    <a:pt x="3595" y="3243"/>
                    <a:pt x="3677" y="3145"/>
                  </a:cubicBezTo>
                  <a:cubicBezTo>
                    <a:pt x="3828" y="2966"/>
                    <a:pt x="3803" y="2699"/>
                    <a:pt x="3622" y="2551"/>
                  </a:cubicBezTo>
                  <a:lnTo>
                    <a:pt x="3621" y="2551"/>
                  </a:lnTo>
                  <a:lnTo>
                    <a:pt x="2558" y="1652"/>
                  </a:lnTo>
                  <a:cubicBezTo>
                    <a:pt x="2750" y="1072"/>
                    <a:pt x="2496" y="437"/>
                    <a:pt x="1957" y="149"/>
                  </a:cubicBezTo>
                  <a:cubicBezTo>
                    <a:pt x="1771" y="49"/>
                    <a:pt x="1568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427700" y="3258200"/>
              <a:ext cx="83250" cy="79300"/>
            </a:xfrm>
            <a:custGeom>
              <a:rect b="b" l="l" r="r" t="t"/>
              <a:pathLst>
                <a:path extrusionOk="0" h="3172" w="3330">
                  <a:moveTo>
                    <a:pt x="1968" y="1500"/>
                  </a:moveTo>
                  <a:cubicBezTo>
                    <a:pt x="2183" y="1500"/>
                    <a:pt x="2389" y="1667"/>
                    <a:pt x="2389" y="1920"/>
                  </a:cubicBezTo>
                  <a:cubicBezTo>
                    <a:pt x="2389" y="2150"/>
                    <a:pt x="2202" y="2336"/>
                    <a:pt x="1971" y="2338"/>
                  </a:cubicBezTo>
                  <a:cubicBezTo>
                    <a:pt x="1598" y="2338"/>
                    <a:pt x="1411" y="1887"/>
                    <a:pt x="1675" y="1624"/>
                  </a:cubicBezTo>
                  <a:cubicBezTo>
                    <a:pt x="1760" y="1538"/>
                    <a:pt x="1865" y="1500"/>
                    <a:pt x="1968" y="1500"/>
                  </a:cubicBezTo>
                  <a:close/>
                  <a:moveTo>
                    <a:pt x="459" y="1"/>
                  </a:moveTo>
                  <a:cubicBezTo>
                    <a:pt x="352" y="1"/>
                    <a:pt x="245" y="42"/>
                    <a:pt x="163" y="124"/>
                  </a:cubicBezTo>
                  <a:cubicBezTo>
                    <a:pt x="2" y="285"/>
                    <a:pt x="0" y="545"/>
                    <a:pt x="158" y="709"/>
                  </a:cubicBezTo>
                  <a:lnTo>
                    <a:pt x="836" y="1387"/>
                  </a:lnTo>
                  <a:cubicBezTo>
                    <a:pt x="600" y="1891"/>
                    <a:pt x="726" y="2491"/>
                    <a:pt x="1144" y="2860"/>
                  </a:cubicBezTo>
                  <a:cubicBezTo>
                    <a:pt x="1378" y="3066"/>
                    <a:pt x="1673" y="3172"/>
                    <a:pt x="1970" y="3172"/>
                  </a:cubicBezTo>
                  <a:cubicBezTo>
                    <a:pt x="2203" y="3172"/>
                    <a:pt x="2436" y="3107"/>
                    <a:pt x="2643" y="2975"/>
                  </a:cubicBezTo>
                  <a:cubicBezTo>
                    <a:pt x="3113" y="2677"/>
                    <a:pt x="3330" y="2103"/>
                    <a:pt x="3174" y="1569"/>
                  </a:cubicBezTo>
                  <a:cubicBezTo>
                    <a:pt x="3019" y="1034"/>
                    <a:pt x="2528" y="665"/>
                    <a:pt x="1971" y="665"/>
                  </a:cubicBezTo>
                  <a:cubicBezTo>
                    <a:pt x="1781" y="665"/>
                    <a:pt x="1593" y="709"/>
                    <a:pt x="1423" y="792"/>
                  </a:cubicBezTo>
                  <a:lnTo>
                    <a:pt x="748" y="118"/>
                  </a:lnTo>
                  <a:cubicBezTo>
                    <a:pt x="667" y="40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321975" y="3096600"/>
              <a:ext cx="51400" cy="49275"/>
            </a:xfrm>
            <a:custGeom>
              <a:rect b="b" l="l" r="r" t="t"/>
              <a:pathLst>
                <a:path extrusionOk="0" h="1971" w="2056">
                  <a:moveTo>
                    <a:pt x="1598" y="1"/>
                  </a:moveTo>
                  <a:cubicBezTo>
                    <a:pt x="1491" y="1"/>
                    <a:pt x="1384" y="41"/>
                    <a:pt x="1303" y="123"/>
                  </a:cubicBezTo>
                  <a:lnTo>
                    <a:pt x="173" y="1253"/>
                  </a:lnTo>
                  <a:cubicBezTo>
                    <a:pt x="4" y="1414"/>
                    <a:pt x="1" y="1683"/>
                    <a:pt x="167" y="1849"/>
                  </a:cubicBezTo>
                  <a:cubicBezTo>
                    <a:pt x="248" y="1930"/>
                    <a:pt x="355" y="1971"/>
                    <a:pt x="461" y="1971"/>
                  </a:cubicBezTo>
                  <a:cubicBezTo>
                    <a:pt x="571" y="1971"/>
                    <a:pt x="680" y="1928"/>
                    <a:pt x="762" y="1843"/>
                  </a:cubicBezTo>
                  <a:lnTo>
                    <a:pt x="1893" y="714"/>
                  </a:lnTo>
                  <a:cubicBezTo>
                    <a:pt x="2055" y="551"/>
                    <a:pt x="2055" y="286"/>
                    <a:pt x="1893" y="123"/>
                  </a:cubicBezTo>
                  <a:cubicBezTo>
                    <a:pt x="1811" y="41"/>
                    <a:pt x="1705" y="1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344050" y="3178850"/>
              <a:ext cx="69175" cy="97725"/>
            </a:xfrm>
            <a:custGeom>
              <a:rect b="b" l="l" r="r" t="t"/>
              <a:pathLst>
                <a:path extrusionOk="0" h="3909" w="2767">
                  <a:moveTo>
                    <a:pt x="1511" y="2235"/>
                  </a:moveTo>
                  <a:cubicBezTo>
                    <a:pt x="1726" y="2235"/>
                    <a:pt x="1932" y="2402"/>
                    <a:pt x="1932" y="2654"/>
                  </a:cubicBezTo>
                  <a:cubicBezTo>
                    <a:pt x="1932" y="2885"/>
                    <a:pt x="1746" y="3072"/>
                    <a:pt x="1514" y="3072"/>
                  </a:cubicBezTo>
                  <a:cubicBezTo>
                    <a:pt x="1141" y="3072"/>
                    <a:pt x="954" y="2623"/>
                    <a:pt x="1219" y="2358"/>
                  </a:cubicBezTo>
                  <a:cubicBezTo>
                    <a:pt x="1304" y="2273"/>
                    <a:pt x="1409" y="2235"/>
                    <a:pt x="1511" y="2235"/>
                  </a:cubicBezTo>
                  <a:close/>
                  <a:moveTo>
                    <a:pt x="677" y="1"/>
                  </a:moveTo>
                  <a:cubicBezTo>
                    <a:pt x="635" y="1"/>
                    <a:pt x="593" y="7"/>
                    <a:pt x="551" y="20"/>
                  </a:cubicBezTo>
                  <a:cubicBezTo>
                    <a:pt x="329" y="91"/>
                    <a:pt x="206" y="329"/>
                    <a:pt x="281" y="550"/>
                  </a:cubicBezTo>
                  <a:lnTo>
                    <a:pt x="657" y="1740"/>
                  </a:lnTo>
                  <a:cubicBezTo>
                    <a:pt x="0" y="2358"/>
                    <a:pt x="190" y="3447"/>
                    <a:pt x="1017" y="3804"/>
                  </a:cubicBezTo>
                  <a:cubicBezTo>
                    <a:pt x="1182" y="3875"/>
                    <a:pt x="1351" y="3908"/>
                    <a:pt x="1516" y="3908"/>
                  </a:cubicBezTo>
                  <a:cubicBezTo>
                    <a:pt x="2176" y="3908"/>
                    <a:pt x="2767" y="3376"/>
                    <a:pt x="2767" y="2654"/>
                  </a:cubicBezTo>
                  <a:cubicBezTo>
                    <a:pt x="2767" y="1976"/>
                    <a:pt x="2185" y="1410"/>
                    <a:pt x="1514" y="1401"/>
                  </a:cubicBezTo>
                  <a:cubicBezTo>
                    <a:pt x="1484" y="1401"/>
                    <a:pt x="1455" y="1401"/>
                    <a:pt x="1425" y="1404"/>
                  </a:cubicBezTo>
                  <a:cubicBezTo>
                    <a:pt x="1320" y="1034"/>
                    <a:pt x="1193" y="667"/>
                    <a:pt x="1077" y="300"/>
                  </a:cubicBezTo>
                  <a:cubicBezTo>
                    <a:pt x="1022" y="118"/>
                    <a:pt x="857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410050" y="2898025"/>
              <a:ext cx="99700" cy="82025"/>
            </a:xfrm>
            <a:custGeom>
              <a:rect b="b" l="l" r="r" t="t"/>
              <a:pathLst>
                <a:path extrusionOk="0" h="3281" w="3988">
                  <a:moveTo>
                    <a:pt x="2548" y="835"/>
                  </a:moveTo>
                  <a:cubicBezTo>
                    <a:pt x="2763" y="835"/>
                    <a:pt x="2968" y="1002"/>
                    <a:pt x="2968" y="1255"/>
                  </a:cubicBezTo>
                  <a:cubicBezTo>
                    <a:pt x="2968" y="1485"/>
                    <a:pt x="2782" y="1673"/>
                    <a:pt x="2550" y="1673"/>
                  </a:cubicBezTo>
                  <a:cubicBezTo>
                    <a:pt x="2178" y="1673"/>
                    <a:pt x="1992" y="1222"/>
                    <a:pt x="2254" y="959"/>
                  </a:cubicBezTo>
                  <a:cubicBezTo>
                    <a:pt x="2340" y="873"/>
                    <a:pt x="2445" y="835"/>
                    <a:pt x="2548" y="835"/>
                  </a:cubicBezTo>
                  <a:close/>
                  <a:moveTo>
                    <a:pt x="2550" y="1"/>
                  </a:moveTo>
                  <a:cubicBezTo>
                    <a:pt x="1716" y="1"/>
                    <a:pt x="1097" y="859"/>
                    <a:pt x="1362" y="1650"/>
                  </a:cubicBezTo>
                  <a:lnTo>
                    <a:pt x="299" y="2549"/>
                  </a:lnTo>
                  <a:cubicBezTo>
                    <a:pt x="0" y="2797"/>
                    <a:pt x="176" y="3281"/>
                    <a:pt x="562" y="3281"/>
                  </a:cubicBezTo>
                  <a:cubicBezTo>
                    <a:pt x="564" y="3281"/>
                    <a:pt x="566" y="3281"/>
                    <a:pt x="569" y="3281"/>
                  </a:cubicBezTo>
                  <a:cubicBezTo>
                    <a:pt x="571" y="3281"/>
                    <a:pt x="573" y="3281"/>
                    <a:pt x="575" y="3281"/>
                  </a:cubicBezTo>
                  <a:cubicBezTo>
                    <a:pt x="670" y="3281"/>
                    <a:pt x="763" y="3248"/>
                    <a:pt x="838" y="3188"/>
                  </a:cubicBezTo>
                  <a:lnTo>
                    <a:pt x="1875" y="2310"/>
                  </a:lnTo>
                  <a:cubicBezTo>
                    <a:pt x="2087" y="2446"/>
                    <a:pt x="2320" y="2509"/>
                    <a:pt x="2549" y="2509"/>
                  </a:cubicBezTo>
                  <a:cubicBezTo>
                    <a:pt x="3081" y="2509"/>
                    <a:pt x="3590" y="2168"/>
                    <a:pt x="3753" y="1607"/>
                  </a:cubicBezTo>
                  <a:cubicBezTo>
                    <a:pt x="3988" y="804"/>
                    <a:pt x="3386" y="2"/>
                    <a:pt x="2550" y="2"/>
                  </a:cubicBezTo>
                  <a:lnTo>
                    <a:pt x="2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488650" y="3071175"/>
              <a:ext cx="104150" cy="20925"/>
            </a:xfrm>
            <a:custGeom>
              <a:rect b="b" l="l" r="r" t="t"/>
              <a:pathLst>
                <a:path extrusionOk="0" h="837" w="4166">
                  <a:moveTo>
                    <a:pt x="418" y="1"/>
                  </a:moveTo>
                  <a:cubicBezTo>
                    <a:pt x="188" y="1"/>
                    <a:pt x="0" y="187"/>
                    <a:pt x="0" y="419"/>
                  </a:cubicBezTo>
                  <a:cubicBezTo>
                    <a:pt x="0" y="650"/>
                    <a:pt x="188" y="837"/>
                    <a:pt x="418" y="837"/>
                  </a:cubicBezTo>
                  <a:cubicBezTo>
                    <a:pt x="420" y="837"/>
                    <a:pt x="423" y="837"/>
                    <a:pt x="426" y="837"/>
                  </a:cubicBezTo>
                  <a:lnTo>
                    <a:pt x="3740" y="837"/>
                  </a:lnTo>
                  <a:cubicBezTo>
                    <a:pt x="3743" y="837"/>
                    <a:pt x="3746" y="837"/>
                    <a:pt x="3749" y="837"/>
                  </a:cubicBezTo>
                  <a:cubicBezTo>
                    <a:pt x="3978" y="837"/>
                    <a:pt x="4166" y="650"/>
                    <a:pt x="4166" y="419"/>
                  </a:cubicBezTo>
                  <a:cubicBezTo>
                    <a:pt x="4166" y="187"/>
                    <a:pt x="3978" y="1"/>
                    <a:pt x="3749" y="1"/>
                  </a:cubicBezTo>
                  <a:cubicBezTo>
                    <a:pt x="3746" y="1"/>
                    <a:pt x="3743" y="1"/>
                    <a:pt x="3740" y="1"/>
                  </a:cubicBezTo>
                  <a:lnTo>
                    <a:pt x="426" y="1"/>
                  </a:lnTo>
                  <a:cubicBezTo>
                    <a:pt x="423" y="1"/>
                    <a:pt x="420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509950" y="3159075"/>
              <a:ext cx="61275" cy="20900"/>
            </a:xfrm>
            <a:custGeom>
              <a:rect b="b" l="l" r="r" t="t"/>
              <a:pathLst>
                <a:path extrusionOk="0" h="836" w="2451">
                  <a:moveTo>
                    <a:pt x="416" y="1"/>
                  </a:moveTo>
                  <a:cubicBezTo>
                    <a:pt x="188" y="1"/>
                    <a:pt x="1" y="188"/>
                    <a:pt x="1" y="417"/>
                  </a:cubicBezTo>
                  <a:cubicBezTo>
                    <a:pt x="1" y="649"/>
                    <a:pt x="189" y="835"/>
                    <a:pt x="418" y="835"/>
                  </a:cubicBezTo>
                  <a:cubicBezTo>
                    <a:pt x="421" y="835"/>
                    <a:pt x="424" y="835"/>
                    <a:pt x="426" y="835"/>
                  </a:cubicBezTo>
                  <a:lnTo>
                    <a:pt x="2025" y="835"/>
                  </a:lnTo>
                  <a:cubicBezTo>
                    <a:pt x="2028" y="835"/>
                    <a:pt x="2031" y="835"/>
                    <a:pt x="2034" y="835"/>
                  </a:cubicBezTo>
                  <a:cubicBezTo>
                    <a:pt x="2263" y="835"/>
                    <a:pt x="2451" y="649"/>
                    <a:pt x="2451" y="417"/>
                  </a:cubicBezTo>
                  <a:cubicBezTo>
                    <a:pt x="2451" y="188"/>
                    <a:pt x="2264" y="1"/>
                    <a:pt x="2036" y="1"/>
                  </a:cubicBezTo>
                  <a:cubicBezTo>
                    <a:pt x="2033" y="1"/>
                    <a:pt x="2029" y="1"/>
                    <a:pt x="2025" y="1"/>
                  </a:cubicBezTo>
                  <a:lnTo>
                    <a:pt x="426" y="1"/>
                  </a:lnTo>
                  <a:cubicBezTo>
                    <a:pt x="423" y="1"/>
                    <a:pt x="419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472100" y="3115600"/>
              <a:ext cx="94025" cy="20875"/>
            </a:xfrm>
            <a:custGeom>
              <a:rect b="b" l="l" r="r" t="t"/>
              <a:pathLst>
                <a:path extrusionOk="0" h="835" w="3761">
                  <a:moveTo>
                    <a:pt x="419" y="0"/>
                  </a:moveTo>
                  <a:cubicBezTo>
                    <a:pt x="188" y="0"/>
                    <a:pt x="1" y="187"/>
                    <a:pt x="1" y="418"/>
                  </a:cubicBezTo>
                  <a:cubicBezTo>
                    <a:pt x="1" y="648"/>
                    <a:pt x="188" y="835"/>
                    <a:pt x="419" y="835"/>
                  </a:cubicBezTo>
                  <a:lnTo>
                    <a:pt x="3342" y="835"/>
                  </a:lnTo>
                  <a:cubicBezTo>
                    <a:pt x="3574" y="835"/>
                    <a:pt x="3760" y="648"/>
                    <a:pt x="3760" y="418"/>
                  </a:cubicBezTo>
                  <a:cubicBezTo>
                    <a:pt x="3760" y="187"/>
                    <a:pt x="3574" y="0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583450" y="3115600"/>
              <a:ext cx="24450" cy="20925"/>
            </a:xfrm>
            <a:custGeom>
              <a:rect b="b" l="l" r="r" t="t"/>
              <a:pathLst>
                <a:path extrusionOk="0" h="837" w="978">
                  <a:moveTo>
                    <a:pt x="559" y="0"/>
                  </a:moveTo>
                  <a:cubicBezTo>
                    <a:pt x="187" y="0"/>
                    <a:pt x="1" y="450"/>
                    <a:pt x="265" y="714"/>
                  </a:cubicBezTo>
                  <a:cubicBezTo>
                    <a:pt x="350" y="799"/>
                    <a:pt x="454" y="837"/>
                    <a:pt x="557" y="837"/>
                  </a:cubicBezTo>
                  <a:cubicBezTo>
                    <a:pt x="771" y="837"/>
                    <a:pt x="977" y="670"/>
                    <a:pt x="977" y="418"/>
                  </a:cubicBezTo>
                  <a:cubicBezTo>
                    <a:pt x="977" y="187"/>
                    <a:pt x="790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435880" y="-680501"/>
            <a:ext cx="4324426" cy="4290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468949" y="384574"/>
            <a:ext cx="53463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611950" y="2410400"/>
            <a:ext cx="42033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423"/>
              <a:buFont typeface="Arial"/>
              <a:buNone/>
            </a:pPr>
            <a:r>
              <a:rPr b="1" i="0" lang="pt-BR" sz="387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Requisitos: </a:t>
            </a:r>
            <a:r>
              <a:rPr b="0" i="0" lang="pt-BR" sz="387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SGDB</a:t>
            </a:r>
            <a:endParaRPr b="0" i="0" sz="387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1171570" y="2543745"/>
            <a:ext cx="10068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oval"/>
          </a:ln>
        </p:spPr>
      </p:cxnSp>
      <p:sp>
        <p:nvSpPr>
          <p:cNvPr id="133" name="Google Shape;133;p19"/>
          <p:cNvSpPr/>
          <p:nvPr/>
        </p:nvSpPr>
        <p:spPr>
          <a:xfrm>
            <a:off x="885598" y="2410412"/>
            <a:ext cx="285900" cy="26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"/>
              <a:buFont typeface="Arial"/>
              <a:buNone/>
            </a:pPr>
            <a:r>
              <a:t/>
            </a:r>
            <a:endParaRPr b="0" i="0" sz="6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>
            <a:off x="1172135" y="3475480"/>
            <a:ext cx="10068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oval"/>
          </a:ln>
        </p:spPr>
      </p:cxnSp>
      <p:sp>
        <p:nvSpPr>
          <p:cNvPr id="135" name="Google Shape;135;p19"/>
          <p:cNvSpPr txBox="1"/>
          <p:nvPr/>
        </p:nvSpPr>
        <p:spPr>
          <a:xfrm>
            <a:off x="2611950" y="3261500"/>
            <a:ext cx="67758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Stack: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885598" y="3342150"/>
            <a:ext cx="285900" cy="26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"/>
              <a:buFont typeface="Arial"/>
              <a:buNone/>
            </a:pPr>
            <a:r>
              <a:t/>
            </a:r>
            <a:endParaRPr b="0" i="0" sz="6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 flipH="1">
            <a:off x="6653515" y="5199542"/>
            <a:ext cx="4460184" cy="542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85598" y="2410412"/>
            <a:ext cx="285972" cy="2666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"/>
              <a:buFont typeface="Arial"/>
              <a:buNone/>
            </a:pPr>
            <a:r>
              <a:t/>
            </a:r>
            <a:endParaRPr b="0" i="0" sz="6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1171570" y="2543745"/>
            <a:ext cx="1006806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oval"/>
          </a:ln>
        </p:spPr>
      </p:cxnSp>
      <p:sp>
        <p:nvSpPr>
          <p:cNvPr id="145" name="Google Shape;145;p20"/>
          <p:cNvSpPr txBox="1"/>
          <p:nvPr/>
        </p:nvSpPr>
        <p:spPr>
          <a:xfrm>
            <a:off x="2890150" y="2410384"/>
            <a:ext cx="53463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MongoDB replicado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Back-end conectado ao MongoDB com replica set</a:t>
            </a:r>
            <a:b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br>
              <a:rPr b="1" i="0" lang="pt-BR" sz="1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Rede overlay para comunicação dos serviços</a:t>
            </a:r>
            <a:endParaRPr b="1" i="0" sz="19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b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Volumes para persistência de dados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1172135" y="3475480"/>
            <a:ext cx="1006806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oval"/>
          </a:ln>
        </p:spPr>
      </p:cxn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435880" y="-680501"/>
            <a:ext cx="4324426" cy="4290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468949" y="384574"/>
            <a:ext cx="5346379" cy="1227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 do Docker Compose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122067" y="147181"/>
            <a:ext cx="906517" cy="851109"/>
            <a:chOff x="4271675" y="2847925"/>
            <a:chExt cx="537500" cy="534600"/>
          </a:xfrm>
        </p:grpSpPr>
        <p:sp>
          <p:nvSpPr>
            <p:cNvPr id="150" name="Google Shape;150;p20"/>
            <p:cNvSpPr/>
            <p:nvPr/>
          </p:nvSpPr>
          <p:spPr>
            <a:xfrm>
              <a:off x="4271675" y="2847925"/>
              <a:ext cx="537500" cy="534600"/>
            </a:xfrm>
            <a:custGeom>
              <a:rect b="b" l="l" r="r" t="t"/>
              <a:pathLst>
                <a:path extrusionOk="0" h="21384" w="21500">
                  <a:moveTo>
                    <a:pt x="3883" y="5759"/>
                  </a:moveTo>
                  <a:cubicBezTo>
                    <a:pt x="3986" y="5759"/>
                    <a:pt x="4091" y="5798"/>
                    <a:pt x="4176" y="5883"/>
                  </a:cubicBezTo>
                  <a:cubicBezTo>
                    <a:pt x="4439" y="6146"/>
                    <a:pt x="4253" y="6596"/>
                    <a:pt x="3881" y="6596"/>
                  </a:cubicBezTo>
                  <a:cubicBezTo>
                    <a:pt x="3649" y="6596"/>
                    <a:pt x="3463" y="6407"/>
                    <a:pt x="3463" y="6177"/>
                  </a:cubicBezTo>
                  <a:cubicBezTo>
                    <a:pt x="3463" y="5926"/>
                    <a:pt x="3668" y="5759"/>
                    <a:pt x="3883" y="5759"/>
                  </a:cubicBezTo>
                  <a:close/>
                  <a:moveTo>
                    <a:pt x="17621" y="5761"/>
                  </a:moveTo>
                  <a:cubicBezTo>
                    <a:pt x="17851" y="5761"/>
                    <a:pt x="18038" y="5948"/>
                    <a:pt x="18038" y="6177"/>
                  </a:cubicBezTo>
                  <a:lnTo>
                    <a:pt x="18038" y="6179"/>
                  </a:lnTo>
                  <a:cubicBezTo>
                    <a:pt x="18038" y="6430"/>
                    <a:pt x="17832" y="6597"/>
                    <a:pt x="17618" y="6597"/>
                  </a:cubicBezTo>
                  <a:cubicBezTo>
                    <a:pt x="17515" y="6597"/>
                    <a:pt x="17411" y="6559"/>
                    <a:pt x="17325" y="6473"/>
                  </a:cubicBezTo>
                  <a:cubicBezTo>
                    <a:pt x="17061" y="6210"/>
                    <a:pt x="17248" y="5761"/>
                    <a:pt x="17621" y="5761"/>
                  </a:cubicBezTo>
                  <a:close/>
                  <a:moveTo>
                    <a:pt x="10762" y="5813"/>
                  </a:moveTo>
                  <a:lnTo>
                    <a:pt x="15622" y="10671"/>
                  </a:lnTo>
                  <a:lnTo>
                    <a:pt x="10762" y="15531"/>
                  </a:lnTo>
                  <a:lnTo>
                    <a:pt x="5902" y="10671"/>
                  </a:lnTo>
                  <a:lnTo>
                    <a:pt x="10762" y="5813"/>
                  </a:lnTo>
                  <a:close/>
                  <a:moveTo>
                    <a:pt x="8091" y="836"/>
                  </a:moveTo>
                  <a:cubicBezTo>
                    <a:pt x="8987" y="836"/>
                    <a:pt x="9801" y="1230"/>
                    <a:pt x="10302" y="1897"/>
                  </a:cubicBezTo>
                  <a:lnTo>
                    <a:pt x="10302" y="5089"/>
                  </a:lnTo>
                  <a:lnTo>
                    <a:pt x="8893" y="6498"/>
                  </a:lnTo>
                  <a:lnTo>
                    <a:pt x="8045" y="5652"/>
                  </a:lnTo>
                  <a:cubicBezTo>
                    <a:pt x="7962" y="5566"/>
                    <a:pt x="7853" y="5524"/>
                    <a:pt x="7743" y="5524"/>
                  </a:cubicBezTo>
                  <a:cubicBezTo>
                    <a:pt x="7636" y="5524"/>
                    <a:pt x="7529" y="5564"/>
                    <a:pt x="7448" y="5646"/>
                  </a:cubicBezTo>
                  <a:cubicBezTo>
                    <a:pt x="7283" y="5812"/>
                    <a:pt x="7285" y="6080"/>
                    <a:pt x="7454" y="6242"/>
                  </a:cubicBezTo>
                  <a:lnTo>
                    <a:pt x="8302" y="7090"/>
                  </a:lnTo>
                  <a:lnTo>
                    <a:pt x="7682" y="7711"/>
                  </a:lnTo>
                  <a:lnTo>
                    <a:pt x="6786" y="6815"/>
                  </a:lnTo>
                  <a:cubicBezTo>
                    <a:pt x="6704" y="6730"/>
                    <a:pt x="6595" y="6687"/>
                    <a:pt x="6485" y="6687"/>
                  </a:cubicBezTo>
                  <a:cubicBezTo>
                    <a:pt x="6378" y="6687"/>
                    <a:pt x="6271" y="6728"/>
                    <a:pt x="6189" y="6809"/>
                  </a:cubicBezTo>
                  <a:cubicBezTo>
                    <a:pt x="6025" y="6975"/>
                    <a:pt x="6028" y="7243"/>
                    <a:pt x="6195" y="7406"/>
                  </a:cubicBezTo>
                  <a:lnTo>
                    <a:pt x="7091" y="8302"/>
                  </a:lnTo>
                  <a:lnTo>
                    <a:pt x="6482" y="8910"/>
                  </a:lnTo>
                  <a:lnTo>
                    <a:pt x="5586" y="8014"/>
                  </a:lnTo>
                  <a:cubicBezTo>
                    <a:pt x="5504" y="7929"/>
                    <a:pt x="5395" y="7887"/>
                    <a:pt x="5286" y="7887"/>
                  </a:cubicBezTo>
                  <a:cubicBezTo>
                    <a:pt x="5179" y="7887"/>
                    <a:pt x="5072" y="7927"/>
                    <a:pt x="4990" y="8009"/>
                  </a:cubicBezTo>
                  <a:cubicBezTo>
                    <a:pt x="4826" y="8174"/>
                    <a:pt x="4827" y="8442"/>
                    <a:pt x="4996" y="8605"/>
                  </a:cubicBezTo>
                  <a:lnTo>
                    <a:pt x="5892" y="9501"/>
                  </a:lnTo>
                  <a:cubicBezTo>
                    <a:pt x="5892" y="9501"/>
                    <a:pt x="5018" y="10374"/>
                    <a:pt x="5015" y="10376"/>
                  </a:cubicBezTo>
                  <a:cubicBezTo>
                    <a:pt x="4862" y="10531"/>
                    <a:pt x="4853" y="10803"/>
                    <a:pt x="5015" y="10967"/>
                  </a:cubicBezTo>
                  <a:lnTo>
                    <a:pt x="5874" y="11826"/>
                  </a:lnTo>
                  <a:lnTo>
                    <a:pt x="5026" y="12675"/>
                  </a:lnTo>
                  <a:cubicBezTo>
                    <a:pt x="4857" y="12836"/>
                    <a:pt x="4854" y="13105"/>
                    <a:pt x="5020" y="13271"/>
                  </a:cubicBezTo>
                  <a:cubicBezTo>
                    <a:pt x="5102" y="13352"/>
                    <a:pt x="5209" y="13393"/>
                    <a:pt x="5316" y="13393"/>
                  </a:cubicBezTo>
                  <a:cubicBezTo>
                    <a:pt x="5425" y="13393"/>
                    <a:pt x="5534" y="13350"/>
                    <a:pt x="5616" y="13265"/>
                  </a:cubicBezTo>
                  <a:lnTo>
                    <a:pt x="6465" y="12415"/>
                  </a:lnTo>
                  <a:lnTo>
                    <a:pt x="7074" y="13024"/>
                  </a:lnTo>
                  <a:lnTo>
                    <a:pt x="6225" y="13872"/>
                  </a:lnTo>
                  <a:cubicBezTo>
                    <a:pt x="6061" y="14037"/>
                    <a:pt x="6061" y="14301"/>
                    <a:pt x="6225" y="14464"/>
                  </a:cubicBezTo>
                  <a:cubicBezTo>
                    <a:pt x="6302" y="14541"/>
                    <a:pt x="6411" y="14581"/>
                    <a:pt x="6521" y="14581"/>
                  </a:cubicBezTo>
                  <a:cubicBezTo>
                    <a:pt x="6628" y="14581"/>
                    <a:pt x="6735" y="14543"/>
                    <a:pt x="6815" y="14464"/>
                  </a:cubicBezTo>
                  <a:lnTo>
                    <a:pt x="7664" y="13614"/>
                  </a:lnTo>
                  <a:lnTo>
                    <a:pt x="8285" y="14235"/>
                  </a:lnTo>
                  <a:lnTo>
                    <a:pt x="7389" y="15131"/>
                  </a:lnTo>
                  <a:cubicBezTo>
                    <a:pt x="7227" y="15294"/>
                    <a:pt x="7227" y="15558"/>
                    <a:pt x="7389" y="15721"/>
                  </a:cubicBezTo>
                  <a:cubicBezTo>
                    <a:pt x="7467" y="15799"/>
                    <a:pt x="7576" y="15839"/>
                    <a:pt x="7686" y="15839"/>
                  </a:cubicBezTo>
                  <a:cubicBezTo>
                    <a:pt x="7793" y="15839"/>
                    <a:pt x="7901" y="15800"/>
                    <a:pt x="7981" y="15721"/>
                  </a:cubicBezTo>
                  <a:lnTo>
                    <a:pt x="8876" y="14825"/>
                  </a:lnTo>
                  <a:lnTo>
                    <a:pt x="10319" y="16267"/>
                  </a:lnTo>
                  <a:cubicBezTo>
                    <a:pt x="10322" y="17320"/>
                    <a:pt x="10328" y="19725"/>
                    <a:pt x="10328" y="19752"/>
                  </a:cubicBezTo>
                  <a:cubicBezTo>
                    <a:pt x="9621" y="20260"/>
                    <a:pt x="8667" y="20548"/>
                    <a:pt x="7673" y="20548"/>
                  </a:cubicBezTo>
                  <a:cubicBezTo>
                    <a:pt x="5832" y="20548"/>
                    <a:pt x="4232" y="19556"/>
                    <a:pt x="3951" y="18241"/>
                  </a:cubicBezTo>
                  <a:cubicBezTo>
                    <a:pt x="3924" y="18117"/>
                    <a:pt x="3843" y="18013"/>
                    <a:pt x="3730" y="17956"/>
                  </a:cubicBezTo>
                  <a:cubicBezTo>
                    <a:pt x="2419" y="17294"/>
                    <a:pt x="1861" y="15582"/>
                    <a:pt x="2537" y="14276"/>
                  </a:cubicBezTo>
                  <a:cubicBezTo>
                    <a:pt x="2643" y="14071"/>
                    <a:pt x="2564" y="13819"/>
                    <a:pt x="2359" y="13713"/>
                  </a:cubicBezTo>
                  <a:cubicBezTo>
                    <a:pt x="586" y="12789"/>
                    <a:pt x="309" y="9825"/>
                    <a:pt x="2264" y="8935"/>
                  </a:cubicBezTo>
                  <a:cubicBezTo>
                    <a:pt x="2494" y="8828"/>
                    <a:pt x="2576" y="8542"/>
                    <a:pt x="2441" y="8327"/>
                  </a:cubicBezTo>
                  <a:cubicBezTo>
                    <a:pt x="2388" y="8245"/>
                    <a:pt x="2028" y="7779"/>
                    <a:pt x="1932" y="7638"/>
                  </a:cubicBezTo>
                  <a:lnTo>
                    <a:pt x="2989" y="7055"/>
                  </a:lnTo>
                  <a:cubicBezTo>
                    <a:pt x="3240" y="7309"/>
                    <a:pt x="3560" y="7429"/>
                    <a:pt x="3878" y="7429"/>
                  </a:cubicBezTo>
                  <a:cubicBezTo>
                    <a:pt x="4357" y="7429"/>
                    <a:pt x="4829" y="7155"/>
                    <a:pt x="5036" y="6658"/>
                  </a:cubicBezTo>
                  <a:cubicBezTo>
                    <a:pt x="5381" y="5833"/>
                    <a:pt x="4776" y="4923"/>
                    <a:pt x="3883" y="4923"/>
                  </a:cubicBezTo>
                  <a:cubicBezTo>
                    <a:pt x="3882" y="4923"/>
                    <a:pt x="3881" y="4923"/>
                    <a:pt x="3881" y="4923"/>
                  </a:cubicBezTo>
                  <a:cubicBezTo>
                    <a:pt x="3157" y="4923"/>
                    <a:pt x="2564" y="5579"/>
                    <a:pt x="2633" y="6298"/>
                  </a:cubicBezTo>
                  <a:lnTo>
                    <a:pt x="1547" y="6896"/>
                  </a:lnTo>
                  <a:cubicBezTo>
                    <a:pt x="1365" y="6358"/>
                    <a:pt x="1384" y="5753"/>
                    <a:pt x="1853" y="5056"/>
                  </a:cubicBezTo>
                  <a:cubicBezTo>
                    <a:pt x="2356" y="4307"/>
                    <a:pt x="3164" y="3820"/>
                    <a:pt x="4038" y="3820"/>
                  </a:cubicBezTo>
                  <a:cubicBezTo>
                    <a:pt x="4287" y="3820"/>
                    <a:pt x="4541" y="3860"/>
                    <a:pt x="4794" y="3944"/>
                  </a:cubicBezTo>
                  <a:cubicBezTo>
                    <a:pt x="4843" y="3960"/>
                    <a:pt x="4892" y="3968"/>
                    <a:pt x="4941" y="3968"/>
                  </a:cubicBezTo>
                  <a:cubicBezTo>
                    <a:pt x="5166" y="3968"/>
                    <a:pt x="5371" y="3803"/>
                    <a:pt x="5371" y="3556"/>
                  </a:cubicBezTo>
                  <a:cubicBezTo>
                    <a:pt x="5371" y="2055"/>
                    <a:pt x="6592" y="836"/>
                    <a:pt x="8091" y="836"/>
                  </a:cubicBezTo>
                  <a:close/>
                  <a:moveTo>
                    <a:pt x="13409" y="837"/>
                  </a:moveTo>
                  <a:cubicBezTo>
                    <a:pt x="14910" y="837"/>
                    <a:pt x="16130" y="2057"/>
                    <a:pt x="16130" y="3557"/>
                  </a:cubicBezTo>
                  <a:cubicBezTo>
                    <a:pt x="16130" y="3806"/>
                    <a:pt x="16340" y="3968"/>
                    <a:pt x="16564" y="3968"/>
                  </a:cubicBezTo>
                  <a:cubicBezTo>
                    <a:pt x="16612" y="3968"/>
                    <a:pt x="16660" y="3961"/>
                    <a:pt x="16707" y="3945"/>
                  </a:cubicBezTo>
                  <a:cubicBezTo>
                    <a:pt x="16896" y="3883"/>
                    <a:pt x="17187" y="3811"/>
                    <a:pt x="17530" y="3811"/>
                  </a:cubicBezTo>
                  <a:cubicBezTo>
                    <a:pt x="18165" y="3811"/>
                    <a:pt x="18977" y="4056"/>
                    <a:pt x="19649" y="5058"/>
                  </a:cubicBezTo>
                  <a:cubicBezTo>
                    <a:pt x="20116" y="5755"/>
                    <a:pt x="20135" y="6360"/>
                    <a:pt x="19953" y="6897"/>
                  </a:cubicBezTo>
                  <a:lnTo>
                    <a:pt x="18868" y="6300"/>
                  </a:lnTo>
                  <a:cubicBezTo>
                    <a:pt x="18872" y="6260"/>
                    <a:pt x="18874" y="6218"/>
                    <a:pt x="18874" y="6177"/>
                  </a:cubicBezTo>
                  <a:cubicBezTo>
                    <a:pt x="18874" y="5485"/>
                    <a:pt x="18312" y="4923"/>
                    <a:pt x="17621" y="4923"/>
                  </a:cubicBezTo>
                  <a:cubicBezTo>
                    <a:pt x="16928" y="4923"/>
                    <a:pt x="16367" y="5485"/>
                    <a:pt x="16367" y="6177"/>
                  </a:cubicBezTo>
                  <a:cubicBezTo>
                    <a:pt x="16367" y="6911"/>
                    <a:pt x="17011" y="7411"/>
                    <a:pt x="17661" y="7411"/>
                  </a:cubicBezTo>
                  <a:cubicBezTo>
                    <a:pt x="17965" y="7411"/>
                    <a:pt x="18270" y="7302"/>
                    <a:pt x="18512" y="7057"/>
                  </a:cubicBezTo>
                  <a:lnTo>
                    <a:pt x="19569" y="7639"/>
                  </a:lnTo>
                  <a:cubicBezTo>
                    <a:pt x="19474" y="7781"/>
                    <a:pt x="19113" y="8247"/>
                    <a:pt x="19059" y="8329"/>
                  </a:cubicBezTo>
                  <a:cubicBezTo>
                    <a:pt x="18927" y="8535"/>
                    <a:pt x="19004" y="8829"/>
                    <a:pt x="19237" y="8937"/>
                  </a:cubicBezTo>
                  <a:cubicBezTo>
                    <a:pt x="20146" y="9349"/>
                    <a:pt x="20607" y="10144"/>
                    <a:pt x="20607" y="11299"/>
                  </a:cubicBezTo>
                  <a:cubicBezTo>
                    <a:pt x="20609" y="12314"/>
                    <a:pt x="20043" y="13245"/>
                    <a:pt x="19141" y="13713"/>
                  </a:cubicBezTo>
                  <a:lnTo>
                    <a:pt x="19141" y="13714"/>
                  </a:lnTo>
                  <a:cubicBezTo>
                    <a:pt x="18936" y="13820"/>
                    <a:pt x="18857" y="14073"/>
                    <a:pt x="18963" y="14277"/>
                  </a:cubicBezTo>
                  <a:cubicBezTo>
                    <a:pt x="19652" y="15606"/>
                    <a:pt x="19098" y="17287"/>
                    <a:pt x="17770" y="17957"/>
                  </a:cubicBezTo>
                  <a:cubicBezTo>
                    <a:pt x="17657" y="18014"/>
                    <a:pt x="17576" y="18119"/>
                    <a:pt x="17549" y="18243"/>
                  </a:cubicBezTo>
                  <a:cubicBezTo>
                    <a:pt x="17269" y="19558"/>
                    <a:pt x="15668" y="20549"/>
                    <a:pt x="13827" y="20549"/>
                  </a:cubicBezTo>
                  <a:cubicBezTo>
                    <a:pt x="12833" y="20549"/>
                    <a:pt x="11879" y="20261"/>
                    <a:pt x="11173" y="19752"/>
                  </a:cubicBezTo>
                  <a:cubicBezTo>
                    <a:pt x="11173" y="19727"/>
                    <a:pt x="11180" y="17338"/>
                    <a:pt x="11182" y="16293"/>
                  </a:cubicBezTo>
                  <a:lnTo>
                    <a:pt x="12636" y="14838"/>
                  </a:lnTo>
                  <a:lnTo>
                    <a:pt x="13521" y="15722"/>
                  </a:lnTo>
                  <a:cubicBezTo>
                    <a:pt x="13598" y="15800"/>
                    <a:pt x="13708" y="15840"/>
                    <a:pt x="13817" y="15840"/>
                  </a:cubicBezTo>
                  <a:cubicBezTo>
                    <a:pt x="13924" y="15840"/>
                    <a:pt x="14031" y="15802"/>
                    <a:pt x="14111" y="15722"/>
                  </a:cubicBezTo>
                  <a:cubicBezTo>
                    <a:pt x="14275" y="15560"/>
                    <a:pt x="14275" y="15295"/>
                    <a:pt x="14111" y="15133"/>
                  </a:cubicBezTo>
                  <a:lnTo>
                    <a:pt x="13227" y="14249"/>
                  </a:lnTo>
                  <a:lnTo>
                    <a:pt x="13848" y="13628"/>
                  </a:lnTo>
                  <a:lnTo>
                    <a:pt x="14686" y="14464"/>
                  </a:lnTo>
                  <a:cubicBezTo>
                    <a:pt x="14762" y="14540"/>
                    <a:pt x="14872" y="14580"/>
                    <a:pt x="14983" y="14580"/>
                  </a:cubicBezTo>
                  <a:cubicBezTo>
                    <a:pt x="15090" y="14580"/>
                    <a:pt x="15198" y="14542"/>
                    <a:pt x="15277" y="14464"/>
                  </a:cubicBezTo>
                  <a:cubicBezTo>
                    <a:pt x="15440" y="14301"/>
                    <a:pt x="15440" y="14037"/>
                    <a:pt x="15277" y="13874"/>
                  </a:cubicBezTo>
                  <a:lnTo>
                    <a:pt x="14439" y="13036"/>
                  </a:lnTo>
                  <a:lnTo>
                    <a:pt x="15049" y="12429"/>
                  </a:lnTo>
                  <a:lnTo>
                    <a:pt x="15886" y="13265"/>
                  </a:lnTo>
                  <a:cubicBezTo>
                    <a:pt x="15967" y="13343"/>
                    <a:pt x="16072" y="13382"/>
                    <a:pt x="16176" y="13382"/>
                  </a:cubicBezTo>
                  <a:cubicBezTo>
                    <a:pt x="16283" y="13382"/>
                    <a:pt x="16390" y="13342"/>
                    <a:pt x="16471" y="13260"/>
                  </a:cubicBezTo>
                  <a:cubicBezTo>
                    <a:pt x="16633" y="13099"/>
                    <a:pt x="16634" y="12838"/>
                    <a:pt x="16476" y="12675"/>
                  </a:cubicBezTo>
                  <a:lnTo>
                    <a:pt x="15638" y="11837"/>
                  </a:lnTo>
                  <a:lnTo>
                    <a:pt x="16509" y="10967"/>
                  </a:lnTo>
                  <a:cubicBezTo>
                    <a:pt x="16664" y="10812"/>
                    <a:pt x="16673" y="10540"/>
                    <a:pt x="16509" y="10376"/>
                  </a:cubicBezTo>
                  <a:lnTo>
                    <a:pt x="15622" y="9489"/>
                  </a:lnTo>
                  <a:lnTo>
                    <a:pt x="16506" y="8605"/>
                  </a:lnTo>
                  <a:cubicBezTo>
                    <a:pt x="16667" y="8442"/>
                    <a:pt x="16667" y="8178"/>
                    <a:pt x="16504" y="8015"/>
                  </a:cubicBezTo>
                  <a:cubicBezTo>
                    <a:pt x="16423" y="7934"/>
                    <a:pt x="16315" y="7893"/>
                    <a:pt x="16208" y="7893"/>
                  </a:cubicBezTo>
                  <a:cubicBezTo>
                    <a:pt x="16102" y="7893"/>
                    <a:pt x="15996" y="7933"/>
                    <a:pt x="15915" y="8014"/>
                  </a:cubicBezTo>
                  <a:lnTo>
                    <a:pt x="15031" y="8898"/>
                  </a:lnTo>
                  <a:lnTo>
                    <a:pt x="14422" y="8290"/>
                  </a:lnTo>
                  <a:lnTo>
                    <a:pt x="15305" y="7406"/>
                  </a:lnTo>
                  <a:cubicBezTo>
                    <a:pt x="15474" y="7243"/>
                    <a:pt x="15476" y="6975"/>
                    <a:pt x="15311" y="6809"/>
                  </a:cubicBezTo>
                  <a:cubicBezTo>
                    <a:pt x="15229" y="6728"/>
                    <a:pt x="15122" y="6687"/>
                    <a:pt x="15015" y="6687"/>
                  </a:cubicBezTo>
                  <a:cubicBezTo>
                    <a:pt x="14906" y="6687"/>
                    <a:pt x="14797" y="6730"/>
                    <a:pt x="14716" y="6815"/>
                  </a:cubicBezTo>
                  <a:lnTo>
                    <a:pt x="13830" y="7699"/>
                  </a:lnTo>
                  <a:lnTo>
                    <a:pt x="13211" y="7078"/>
                  </a:lnTo>
                  <a:lnTo>
                    <a:pt x="14047" y="6242"/>
                  </a:lnTo>
                  <a:cubicBezTo>
                    <a:pt x="14210" y="6079"/>
                    <a:pt x="14210" y="5815"/>
                    <a:pt x="14047" y="5652"/>
                  </a:cubicBezTo>
                  <a:cubicBezTo>
                    <a:pt x="13965" y="5570"/>
                    <a:pt x="13858" y="5529"/>
                    <a:pt x="13750" y="5529"/>
                  </a:cubicBezTo>
                  <a:cubicBezTo>
                    <a:pt x="13644" y="5529"/>
                    <a:pt x="13538" y="5569"/>
                    <a:pt x="13457" y="5650"/>
                  </a:cubicBezTo>
                  <a:lnTo>
                    <a:pt x="12619" y="6488"/>
                  </a:lnTo>
                  <a:lnTo>
                    <a:pt x="11198" y="5067"/>
                  </a:lnTo>
                  <a:lnTo>
                    <a:pt x="11198" y="1899"/>
                  </a:lnTo>
                  <a:cubicBezTo>
                    <a:pt x="11701" y="1230"/>
                    <a:pt x="12515" y="837"/>
                    <a:pt x="13409" y="837"/>
                  </a:cubicBezTo>
                  <a:close/>
                  <a:moveTo>
                    <a:pt x="8091" y="1"/>
                  </a:moveTo>
                  <a:cubicBezTo>
                    <a:pt x="6308" y="1"/>
                    <a:pt x="4829" y="1319"/>
                    <a:pt x="4575" y="3032"/>
                  </a:cubicBezTo>
                  <a:cubicBezTo>
                    <a:pt x="4399" y="3001"/>
                    <a:pt x="4194" y="2979"/>
                    <a:pt x="3969" y="2979"/>
                  </a:cubicBezTo>
                  <a:cubicBezTo>
                    <a:pt x="3136" y="2979"/>
                    <a:pt x="2037" y="3283"/>
                    <a:pt x="1159" y="4592"/>
                  </a:cubicBezTo>
                  <a:cubicBezTo>
                    <a:pt x="0" y="6319"/>
                    <a:pt x="932" y="7727"/>
                    <a:pt x="1467" y="8424"/>
                  </a:cubicBezTo>
                  <a:cubicBezTo>
                    <a:pt x="554" y="9023"/>
                    <a:pt x="59" y="10026"/>
                    <a:pt x="59" y="11299"/>
                  </a:cubicBezTo>
                  <a:cubicBezTo>
                    <a:pt x="57" y="12485"/>
                    <a:pt x="648" y="13593"/>
                    <a:pt x="1634" y="14252"/>
                  </a:cubicBezTo>
                  <a:cubicBezTo>
                    <a:pt x="1007" y="15888"/>
                    <a:pt x="1664" y="17736"/>
                    <a:pt x="3184" y="18610"/>
                  </a:cubicBezTo>
                  <a:cubicBezTo>
                    <a:pt x="3648" y="20228"/>
                    <a:pt x="5498" y="21384"/>
                    <a:pt x="7673" y="21384"/>
                  </a:cubicBezTo>
                  <a:cubicBezTo>
                    <a:pt x="8829" y="21384"/>
                    <a:pt x="9907" y="21061"/>
                    <a:pt x="10750" y="20475"/>
                  </a:cubicBezTo>
                  <a:cubicBezTo>
                    <a:pt x="11595" y="21061"/>
                    <a:pt x="12673" y="21384"/>
                    <a:pt x="13829" y="21384"/>
                  </a:cubicBezTo>
                  <a:cubicBezTo>
                    <a:pt x="16004" y="21384"/>
                    <a:pt x="17854" y="20228"/>
                    <a:pt x="18318" y="18610"/>
                  </a:cubicBezTo>
                  <a:cubicBezTo>
                    <a:pt x="19838" y="17736"/>
                    <a:pt x="20495" y="15888"/>
                    <a:pt x="19868" y="14252"/>
                  </a:cubicBezTo>
                  <a:cubicBezTo>
                    <a:pt x="20853" y="13593"/>
                    <a:pt x="21443" y="12484"/>
                    <a:pt x="21442" y="11299"/>
                  </a:cubicBezTo>
                  <a:cubicBezTo>
                    <a:pt x="21442" y="10026"/>
                    <a:pt x="20946" y="9023"/>
                    <a:pt x="20034" y="8424"/>
                  </a:cubicBezTo>
                  <a:cubicBezTo>
                    <a:pt x="20568" y="7727"/>
                    <a:pt x="21500" y="6319"/>
                    <a:pt x="20341" y="4592"/>
                  </a:cubicBezTo>
                  <a:cubicBezTo>
                    <a:pt x="19464" y="3285"/>
                    <a:pt x="18367" y="2980"/>
                    <a:pt x="17535" y="2980"/>
                  </a:cubicBezTo>
                  <a:cubicBezTo>
                    <a:pt x="17310" y="2980"/>
                    <a:pt x="17104" y="3002"/>
                    <a:pt x="16927" y="3033"/>
                  </a:cubicBezTo>
                  <a:cubicBezTo>
                    <a:pt x="16671" y="1319"/>
                    <a:pt x="15190" y="1"/>
                    <a:pt x="13409" y="1"/>
                  </a:cubicBezTo>
                  <a:cubicBezTo>
                    <a:pt x="12372" y="1"/>
                    <a:pt x="11413" y="416"/>
                    <a:pt x="10750" y="1133"/>
                  </a:cubicBezTo>
                  <a:cubicBezTo>
                    <a:pt x="10087" y="416"/>
                    <a:pt x="9130" y="1"/>
                    <a:pt x="8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707475" y="3096600"/>
              <a:ext cx="51200" cy="49000"/>
            </a:xfrm>
            <a:custGeom>
              <a:rect b="b" l="l" r="r" t="t"/>
              <a:pathLst>
                <a:path extrusionOk="0" h="1960" w="2048">
                  <a:moveTo>
                    <a:pt x="459" y="1"/>
                  </a:moveTo>
                  <a:cubicBezTo>
                    <a:pt x="353" y="1"/>
                    <a:pt x="247" y="41"/>
                    <a:pt x="165" y="123"/>
                  </a:cubicBezTo>
                  <a:cubicBezTo>
                    <a:pt x="2" y="287"/>
                    <a:pt x="1" y="550"/>
                    <a:pt x="164" y="714"/>
                  </a:cubicBezTo>
                  <a:lnTo>
                    <a:pt x="1294" y="1843"/>
                  </a:lnTo>
                  <a:cubicBezTo>
                    <a:pt x="1370" y="1919"/>
                    <a:pt x="1480" y="1959"/>
                    <a:pt x="1591" y="1959"/>
                  </a:cubicBezTo>
                  <a:cubicBezTo>
                    <a:pt x="1698" y="1959"/>
                    <a:pt x="1806" y="1921"/>
                    <a:pt x="1885" y="1843"/>
                  </a:cubicBezTo>
                  <a:cubicBezTo>
                    <a:pt x="2048" y="1680"/>
                    <a:pt x="2048" y="1416"/>
                    <a:pt x="1885" y="1253"/>
                  </a:cubicBezTo>
                  <a:lnTo>
                    <a:pt x="755" y="123"/>
                  </a:lnTo>
                  <a:cubicBezTo>
                    <a:pt x="673" y="41"/>
                    <a:pt x="566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569500" y="3258075"/>
              <a:ext cx="83850" cy="79500"/>
            </a:xfrm>
            <a:custGeom>
              <a:rect b="b" l="l" r="r" t="t"/>
              <a:pathLst>
                <a:path extrusionOk="0" h="3180" w="3354">
                  <a:moveTo>
                    <a:pt x="1374" y="1505"/>
                  </a:moveTo>
                  <a:cubicBezTo>
                    <a:pt x="1589" y="1505"/>
                    <a:pt x="1795" y="1672"/>
                    <a:pt x="1795" y="1925"/>
                  </a:cubicBezTo>
                  <a:cubicBezTo>
                    <a:pt x="1795" y="2155"/>
                    <a:pt x="1607" y="2341"/>
                    <a:pt x="1377" y="2343"/>
                  </a:cubicBezTo>
                  <a:cubicBezTo>
                    <a:pt x="1004" y="2343"/>
                    <a:pt x="817" y="1892"/>
                    <a:pt x="1081" y="1629"/>
                  </a:cubicBezTo>
                  <a:cubicBezTo>
                    <a:pt x="1166" y="1543"/>
                    <a:pt x="1271" y="1505"/>
                    <a:pt x="1374" y="1505"/>
                  </a:cubicBezTo>
                  <a:close/>
                  <a:moveTo>
                    <a:pt x="2894" y="0"/>
                  </a:moveTo>
                  <a:cubicBezTo>
                    <a:pt x="2788" y="0"/>
                    <a:pt x="2681" y="41"/>
                    <a:pt x="2600" y="123"/>
                  </a:cubicBezTo>
                  <a:lnTo>
                    <a:pt x="1925" y="797"/>
                  </a:lnTo>
                  <a:cubicBezTo>
                    <a:pt x="1749" y="712"/>
                    <a:pt x="1561" y="671"/>
                    <a:pt x="1376" y="671"/>
                  </a:cubicBezTo>
                  <a:cubicBezTo>
                    <a:pt x="982" y="671"/>
                    <a:pt x="598" y="856"/>
                    <a:pt x="356" y="1193"/>
                  </a:cubicBezTo>
                  <a:cubicBezTo>
                    <a:pt x="0" y="1690"/>
                    <a:pt x="52" y="2371"/>
                    <a:pt x="481" y="2805"/>
                  </a:cubicBezTo>
                  <a:cubicBezTo>
                    <a:pt x="725" y="3053"/>
                    <a:pt x="1049" y="3180"/>
                    <a:pt x="1375" y="3180"/>
                  </a:cubicBezTo>
                  <a:cubicBezTo>
                    <a:pt x="1625" y="3180"/>
                    <a:pt x="1875" y="3106"/>
                    <a:pt x="2092" y="2955"/>
                  </a:cubicBezTo>
                  <a:cubicBezTo>
                    <a:pt x="2594" y="2605"/>
                    <a:pt x="2770" y="1945"/>
                    <a:pt x="2511" y="1393"/>
                  </a:cubicBezTo>
                  <a:lnTo>
                    <a:pt x="3189" y="714"/>
                  </a:lnTo>
                  <a:cubicBezTo>
                    <a:pt x="3354" y="551"/>
                    <a:pt x="3354" y="287"/>
                    <a:pt x="3189" y="123"/>
                  </a:cubicBezTo>
                  <a:cubicBezTo>
                    <a:pt x="3108" y="41"/>
                    <a:pt x="3001" y="0"/>
                    <a:pt x="2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665225" y="3178850"/>
              <a:ext cx="68275" cy="97800"/>
            </a:xfrm>
            <a:custGeom>
              <a:rect b="b" l="l" r="r" t="t"/>
              <a:pathLst>
                <a:path extrusionOk="0" h="3912" w="2731">
                  <a:moveTo>
                    <a:pt x="1346" y="2235"/>
                  </a:moveTo>
                  <a:cubicBezTo>
                    <a:pt x="1561" y="2235"/>
                    <a:pt x="1767" y="2402"/>
                    <a:pt x="1767" y="2654"/>
                  </a:cubicBezTo>
                  <a:cubicBezTo>
                    <a:pt x="1767" y="2885"/>
                    <a:pt x="1580" y="3072"/>
                    <a:pt x="1349" y="3072"/>
                  </a:cubicBezTo>
                  <a:cubicBezTo>
                    <a:pt x="976" y="3072"/>
                    <a:pt x="789" y="2623"/>
                    <a:pt x="1053" y="2358"/>
                  </a:cubicBezTo>
                  <a:cubicBezTo>
                    <a:pt x="1138" y="2273"/>
                    <a:pt x="1243" y="2235"/>
                    <a:pt x="1346" y="2235"/>
                  </a:cubicBezTo>
                  <a:close/>
                  <a:moveTo>
                    <a:pt x="2186" y="1"/>
                  </a:moveTo>
                  <a:cubicBezTo>
                    <a:pt x="2007" y="1"/>
                    <a:pt x="1841" y="118"/>
                    <a:pt x="1786" y="300"/>
                  </a:cubicBezTo>
                  <a:lnTo>
                    <a:pt x="1437" y="1404"/>
                  </a:lnTo>
                  <a:cubicBezTo>
                    <a:pt x="1409" y="1403"/>
                    <a:pt x="1379" y="1401"/>
                    <a:pt x="1349" y="1401"/>
                  </a:cubicBezTo>
                  <a:cubicBezTo>
                    <a:pt x="1348" y="1401"/>
                    <a:pt x="1347" y="1401"/>
                    <a:pt x="1346" y="1401"/>
                  </a:cubicBezTo>
                  <a:cubicBezTo>
                    <a:pt x="744" y="1401"/>
                    <a:pt x="228" y="1828"/>
                    <a:pt x="114" y="2420"/>
                  </a:cubicBezTo>
                  <a:cubicBezTo>
                    <a:pt x="1" y="3011"/>
                    <a:pt x="323" y="3601"/>
                    <a:pt x="885" y="3823"/>
                  </a:cubicBezTo>
                  <a:cubicBezTo>
                    <a:pt x="1036" y="3883"/>
                    <a:pt x="1192" y="3912"/>
                    <a:pt x="1347" y="3912"/>
                  </a:cubicBezTo>
                  <a:cubicBezTo>
                    <a:pt x="1766" y="3912"/>
                    <a:pt x="2171" y="3701"/>
                    <a:pt x="2406" y="3329"/>
                  </a:cubicBezTo>
                  <a:cubicBezTo>
                    <a:pt x="2730" y="2821"/>
                    <a:pt x="2646" y="2154"/>
                    <a:pt x="2206" y="1742"/>
                  </a:cubicBezTo>
                  <a:lnTo>
                    <a:pt x="2582" y="550"/>
                  </a:lnTo>
                  <a:cubicBezTo>
                    <a:pt x="2657" y="329"/>
                    <a:pt x="2535" y="91"/>
                    <a:pt x="2312" y="20"/>
                  </a:cubicBezTo>
                  <a:cubicBezTo>
                    <a:pt x="2270" y="7"/>
                    <a:pt x="2228" y="1"/>
                    <a:pt x="2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572825" y="2897975"/>
              <a:ext cx="95725" cy="82350"/>
            </a:xfrm>
            <a:custGeom>
              <a:rect b="b" l="l" r="r" t="t"/>
              <a:pathLst>
                <a:path extrusionOk="0" h="3294" w="3829">
                  <a:moveTo>
                    <a:pt x="1366" y="837"/>
                  </a:moveTo>
                  <a:cubicBezTo>
                    <a:pt x="1581" y="837"/>
                    <a:pt x="1787" y="1004"/>
                    <a:pt x="1787" y="1257"/>
                  </a:cubicBezTo>
                  <a:cubicBezTo>
                    <a:pt x="1786" y="1487"/>
                    <a:pt x="1599" y="1675"/>
                    <a:pt x="1369" y="1675"/>
                  </a:cubicBezTo>
                  <a:cubicBezTo>
                    <a:pt x="996" y="1675"/>
                    <a:pt x="809" y="1224"/>
                    <a:pt x="1072" y="961"/>
                  </a:cubicBezTo>
                  <a:cubicBezTo>
                    <a:pt x="1158" y="875"/>
                    <a:pt x="1263" y="837"/>
                    <a:pt x="1366" y="837"/>
                  </a:cubicBezTo>
                  <a:close/>
                  <a:moveTo>
                    <a:pt x="1368" y="1"/>
                  </a:moveTo>
                  <a:cubicBezTo>
                    <a:pt x="990" y="1"/>
                    <a:pt x="620" y="171"/>
                    <a:pt x="375" y="486"/>
                  </a:cubicBezTo>
                  <a:cubicBezTo>
                    <a:pt x="0" y="970"/>
                    <a:pt x="27" y="1652"/>
                    <a:pt x="441" y="2103"/>
                  </a:cubicBezTo>
                  <a:cubicBezTo>
                    <a:pt x="686" y="2371"/>
                    <a:pt x="1024" y="2511"/>
                    <a:pt x="1367" y="2511"/>
                  </a:cubicBezTo>
                  <a:cubicBezTo>
                    <a:pt x="1601" y="2511"/>
                    <a:pt x="1837" y="2446"/>
                    <a:pt x="2046" y="2312"/>
                  </a:cubicBezTo>
                  <a:lnTo>
                    <a:pt x="3083" y="3190"/>
                  </a:lnTo>
                  <a:cubicBezTo>
                    <a:pt x="3162" y="3259"/>
                    <a:pt x="3260" y="3293"/>
                    <a:pt x="3357" y="3293"/>
                  </a:cubicBezTo>
                  <a:cubicBezTo>
                    <a:pt x="3476" y="3293"/>
                    <a:pt x="3595" y="3243"/>
                    <a:pt x="3677" y="3145"/>
                  </a:cubicBezTo>
                  <a:cubicBezTo>
                    <a:pt x="3828" y="2966"/>
                    <a:pt x="3803" y="2699"/>
                    <a:pt x="3622" y="2551"/>
                  </a:cubicBezTo>
                  <a:lnTo>
                    <a:pt x="3621" y="2551"/>
                  </a:lnTo>
                  <a:lnTo>
                    <a:pt x="2558" y="1652"/>
                  </a:lnTo>
                  <a:cubicBezTo>
                    <a:pt x="2750" y="1072"/>
                    <a:pt x="2496" y="437"/>
                    <a:pt x="1957" y="149"/>
                  </a:cubicBezTo>
                  <a:cubicBezTo>
                    <a:pt x="1771" y="49"/>
                    <a:pt x="1568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427700" y="3258200"/>
              <a:ext cx="83250" cy="79300"/>
            </a:xfrm>
            <a:custGeom>
              <a:rect b="b" l="l" r="r" t="t"/>
              <a:pathLst>
                <a:path extrusionOk="0" h="3172" w="3330">
                  <a:moveTo>
                    <a:pt x="1968" y="1500"/>
                  </a:moveTo>
                  <a:cubicBezTo>
                    <a:pt x="2183" y="1500"/>
                    <a:pt x="2389" y="1667"/>
                    <a:pt x="2389" y="1920"/>
                  </a:cubicBezTo>
                  <a:cubicBezTo>
                    <a:pt x="2389" y="2150"/>
                    <a:pt x="2202" y="2336"/>
                    <a:pt x="1971" y="2338"/>
                  </a:cubicBezTo>
                  <a:cubicBezTo>
                    <a:pt x="1598" y="2338"/>
                    <a:pt x="1411" y="1887"/>
                    <a:pt x="1675" y="1624"/>
                  </a:cubicBezTo>
                  <a:cubicBezTo>
                    <a:pt x="1760" y="1538"/>
                    <a:pt x="1865" y="1500"/>
                    <a:pt x="1968" y="1500"/>
                  </a:cubicBezTo>
                  <a:close/>
                  <a:moveTo>
                    <a:pt x="459" y="1"/>
                  </a:moveTo>
                  <a:cubicBezTo>
                    <a:pt x="352" y="1"/>
                    <a:pt x="245" y="42"/>
                    <a:pt x="163" y="124"/>
                  </a:cubicBezTo>
                  <a:cubicBezTo>
                    <a:pt x="2" y="285"/>
                    <a:pt x="0" y="545"/>
                    <a:pt x="158" y="709"/>
                  </a:cubicBezTo>
                  <a:lnTo>
                    <a:pt x="836" y="1387"/>
                  </a:lnTo>
                  <a:cubicBezTo>
                    <a:pt x="600" y="1891"/>
                    <a:pt x="726" y="2491"/>
                    <a:pt x="1144" y="2860"/>
                  </a:cubicBezTo>
                  <a:cubicBezTo>
                    <a:pt x="1378" y="3066"/>
                    <a:pt x="1673" y="3172"/>
                    <a:pt x="1970" y="3172"/>
                  </a:cubicBezTo>
                  <a:cubicBezTo>
                    <a:pt x="2203" y="3172"/>
                    <a:pt x="2436" y="3107"/>
                    <a:pt x="2643" y="2975"/>
                  </a:cubicBezTo>
                  <a:cubicBezTo>
                    <a:pt x="3113" y="2677"/>
                    <a:pt x="3330" y="2103"/>
                    <a:pt x="3174" y="1569"/>
                  </a:cubicBezTo>
                  <a:cubicBezTo>
                    <a:pt x="3019" y="1034"/>
                    <a:pt x="2528" y="665"/>
                    <a:pt x="1971" y="665"/>
                  </a:cubicBezTo>
                  <a:cubicBezTo>
                    <a:pt x="1781" y="665"/>
                    <a:pt x="1593" y="709"/>
                    <a:pt x="1423" y="792"/>
                  </a:cubicBezTo>
                  <a:lnTo>
                    <a:pt x="748" y="118"/>
                  </a:lnTo>
                  <a:cubicBezTo>
                    <a:pt x="667" y="40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321975" y="3096600"/>
              <a:ext cx="51400" cy="49275"/>
            </a:xfrm>
            <a:custGeom>
              <a:rect b="b" l="l" r="r" t="t"/>
              <a:pathLst>
                <a:path extrusionOk="0" h="1971" w="2056">
                  <a:moveTo>
                    <a:pt x="1598" y="1"/>
                  </a:moveTo>
                  <a:cubicBezTo>
                    <a:pt x="1491" y="1"/>
                    <a:pt x="1384" y="41"/>
                    <a:pt x="1303" y="123"/>
                  </a:cubicBezTo>
                  <a:lnTo>
                    <a:pt x="173" y="1253"/>
                  </a:lnTo>
                  <a:cubicBezTo>
                    <a:pt x="4" y="1414"/>
                    <a:pt x="1" y="1683"/>
                    <a:pt x="167" y="1849"/>
                  </a:cubicBezTo>
                  <a:cubicBezTo>
                    <a:pt x="248" y="1930"/>
                    <a:pt x="355" y="1971"/>
                    <a:pt x="461" y="1971"/>
                  </a:cubicBezTo>
                  <a:cubicBezTo>
                    <a:pt x="571" y="1971"/>
                    <a:pt x="680" y="1928"/>
                    <a:pt x="762" y="1843"/>
                  </a:cubicBezTo>
                  <a:lnTo>
                    <a:pt x="1893" y="714"/>
                  </a:lnTo>
                  <a:cubicBezTo>
                    <a:pt x="2055" y="551"/>
                    <a:pt x="2055" y="286"/>
                    <a:pt x="1893" y="123"/>
                  </a:cubicBezTo>
                  <a:cubicBezTo>
                    <a:pt x="1811" y="41"/>
                    <a:pt x="1705" y="1"/>
                    <a:pt x="1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344050" y="3178850"/>
              <a:ext cx="69175" cy="97725"/>
            </a:xfrm>
            <a:custGeom>
              <a:rect b="b" l="l" r="r" t="t"/>
              <a:pathLst>
                <a:path extrusionOk="0" h="3909" w="2767">
                  <a:moveTo>
                    <a:pt x="1511" y="2235"/>
                  </a:moveTo>
                  <a:cubicBezTo>
                    <a:pt x="1726" y="2235"/>
                    <a:pt x="1932" y="2402"/>
                    <a:pt x="1932" y="2654"/>
                  </a:cubicBezTo>
                  <a:cubicBezTo>
                    <a:pt x="1932" y="2885"/>
                    <a:pt x="1746" y="3072"/>
                    <a:pt x="1514" y="3072"/>
                  </a:cubicBezTo>
                  <a:cubicBezTo>
                    <a:pt x="1141" y="3072"/>
                    <a:pt x="954" y="2623"/>
                    <a:pt x="1219" y="2358"/>
                  </a:cubicBezTo>
                  <a:cubicBezTo>
                    <a:pt x="1304" y="2273"/>
                    <a:pt x="1409" y="2235"/>
                    <a:pt x="1511" y="2235"/>
                  </a:cubicBezTo>
                  <a:close/>
                  <a:moveTo>
                    <a:pt x="677" y="1"/>
                  </a:moveTo>
                  <a:cubicBezTo>
                    <a:pt x="635" y="1"/>
                    <a:pt x="593" y="7"/>
                    <a:pt x="551" y="20"/>
                  </a:cubicBezTo>
                  <a:cubicBezTo>
                    <a:pt x="329" y="91"/>
                    <a:pt x="206" y="329"/>
                    <a:pt x="281" y="550"/>
                  </a:cubicBezTo>
                  <a:lnTo>
                    <a:pt x="657" y="1740"/>
                  </a:lnTo>
                  <a:cubicBezTo>
                    <a:pt x="0" y="2358"/>
                    <a:pt x="190" y="3447"/>
                    <a:pt x="1017" y="3804"/>
                  </a:cubicBezTo>
                  <a:cubicBezTo>
                    <a:pt x="1182" y="3875"/>
                    <a:pt x="1351" y="3908"/>
                    <a:pt x="1516" y="3908"/>
                  </a:cubicBezTo>
                  <a:cubicBezTo>
                    <a:pt x="2176" y="3908"/>
                    <a:pt x="2767" y="3376"/>
                    <a:pt x="2767" y="2654"/>
                  </a:cubicBezTo>
                  <a:cubicBezTo>
                    <a:pt x="2767" y="1976"/>
                    <a:pt x="2185" y="1410"/>
                    <a:pt x="1514" y="1401"/>
                  </a:cubicBezTo>
                  <a:cubicBezTo>
                    <a:pt x="1484" y="1401"/>
                    <a:pt x="1455" y="1401"/>
                    <a:pt x="1425" y="1404"/>
                  </a:cubicBezTo>
                  <a:cubicBezTo>
                    <a:pt x="1320" y="1034"/>
                    <a:pt x="1193" y="667"/>
                    <a:pt x="1077" y="300"/>
                  </a:cubicBezTo>
                  <a:cubicBezTo>
                    <a:pt x="1022" y="118"/>
                    <a:pt x="857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410050" y="2898025"/>
              <a:ext cx="99700" cy="82025"/>
            </a:xfrm>
            <a:custGeom>
              <a:rect b="b" l="l" r="r" t="t"/>
              <a:pathLst>
                <a:path extrusionOk="0" h="3281" w="3988">
                  <a:moveTo>
                    <a:pt x="2548" y="835"/>
                  </a:moveTo>
                  <a:cubicBezTo>
                    <a:pt x="2763" y="835"/>
                    <a:pt x="2968" y="1002"/>
                    <a:pt x="2968" y="1255"/>
                  </a:cubicBezTo>
                  <a:cubicBezTo>
                    <a:pt x="2968" y="1485"/>
                    <a:pt x="2782" y="1673"/>
                    <a:pt x="2550" y="1673"/>
                  </a:cubicBezTo>
                  <a:cubicBezTo>
                    <a:pt x="2178" y="1673"/>
                    <a:pt x="1992" y="1222"/>
                    <a:pt x="2254" y="959"/>
                  </a:cubicBezTo>
                  <a:cubicBezTo>
                    <a:pt x="2340" y="873"/>
                    <a:pt x="2445" y="835"/>
                    <a:pt x="2548" y="835"/>
                  </a:cubicBezTo>
                  <a:close/>
                  <a:moveTo>
                    <a:pt x="2550" y="1"/>
                  </a:moveTo>
                  <a:cubicBezTo>
                    <a:pt x="1716" y="1"/>
                    <a:pt x="1097" y="859"/>
                    <a:pt x="1362" y="1650"/>
                  </a:cubicBezTo>
                  <a:lnTo>
                    <a:pt x="299" y="2549"/>
                  </a:lnTo>
                  <a:cubicBezTo>
                    <a:pt x="0" y="2797"/>
                    <a:pt x="176" y="3281"/>
                    <a:pt x="562" y="3281"/>
                  </a:cubicBezTo>
                  <a:cubicBezTo>
                    <a:pt x="564" y="3281"/>
                    <a:pt x="566" y="3281"/>
                    <a:pt x="569" y="3281"/>
                  </a:cubicBezTo>
                  <a:cubicBezTo>
                    <a:pt x="571" y="3281"/>
                    <a:pt x="573" y="3281"/>
                    <a:pt x="575" y="3281"/>
                  </a:cubicBezTo>
                  <a:cubicBezTo>
                    <a:pt x="670" y="3281"/>
                    <a:pt x="763" y="3248"/>
                    <a:pt x="838" y="3188"/>
                  </a:cubicBezTo>
                  <a:lnTo>
                    <a:pt x="1875" y="2310"/>
                  </a:lnTo>
                  <a:cubicBezTo>
                    <a:pt x="2087" y="2446"/>
                    <a:pt x="2320" y="2509"/>
                    <a:pt x="2549" y="2509"/>
                  </a:cubicBezTo>
                  <a:cubicBezTo>
                    <a:pt x="3081" y="2509"/>
                    <a:pt x="3590" y="2168"/>
                    <a:pt x="3753" y="1607"/>
                  </a:cubicBezTo>
                  <a:cubicBezTo>
                    <a:pt x="3988" y="804"/>
                    <a:pt x="3386" y="2"/>
                    <a:pt x="2550" y="2"/>
                  </a:cubicBezTo>
                  <a:lnTo>
                    <a:pt x="2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488650" y="3071175"/>
              <a:ext cx="104150" cy="20925"/>
            </a:xfrm>
            <a:custGeom>
              <a:rect b="b" l="l" r="r" t="t"/>
              <a:pathLst>
                <a:path extrusionOk="0" h="837" w="4166">
                  <a:moveTo>
                    <a:pt x="418" y="1"/>
                  </a:moveTo>
                  <a:cubicBezTo>
                    <a:pt x="188" y="1"/>
                    <a:pt x="0" y="187"/>
                    <a:pt x="0" y="419"/>
                  </a:cubicBezTo>
                  <a:cubicBezTo>
                    <a:pt x="0" y="650"/>
                    <a:pt x="188" y="837"/>
                    <a:pt x="418" y="837"/>
                  </a:cubicBezTo>
                  <a:cubicBezTo>
                    <a:pt x="420" y="837"/>
                    <a:pt x="423" y="837"/>
                    <a:pt x="426" y="837"/>
                  </a:cubicBezTo>
                  <a:lnTo>
                    <a:pt x="3740" y="837"/>
                  </a:lnTo>
                  <a:cubicBezTo>
                    <a:pt x="3743" y="837"/>
                    <a:pt x="3746" y="837"/>
                    <a:pt x="3749" y="837"/>
                  </a:cubicBezTo>
                  <a:cubicBezTo>
                    <a:pt x="3978" y="837"/>
                    <a:pt x="4166" y="650"/>
                    <a:pt x="4166" y="419"/>
                  </a:cubicBezTo>
                  <a:cubicBezTo>
                    <a:pt x="4166" y="187"/>
                    <a:pt x="3978" y="1"/>
                    <a:pt x="3749" y="1"/>
                  </a:cubicBezTo>
                  <a:cubicBezTo>
                    <a:pt x="3746" y="1"/>
                    <a:pt x="3743" y="1"/>
                    <a:pt x="3740" y="1"/>
                  </a:cubicBezTo>
                  <a:lnTo>
                    <a:pt x="426" y="1"/>
                  </a:lnTo>
                  <a:cubicBezTo>
                    <a:pt x="423" y="1"/>
                    <a:pt x="420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509950" y="3159075"/>
              <a:ext cx="61275" cy="20900"/>
            </a:xfrm>
            <a:custGeom>
              <a:rect b="b" l="l" r="r" t="t"/>
              <a:pathLst>
                <a:path extrusionOk="0" h="836" w="2451">
                  <a:moveTo>
                    <a:pt x="416" y="1"/>
                  </a:moveTo>
                  <a:cubicBezTo>
                    <a:pt x="188" y="1"/>
                    <a:pt x="1" y="188"/>
                    <a:pt x="1" y="417"/>
                  </a:cubicBezTo>
                  <a:cubicBezTo>
                    <a:pt x="1" y="649"/>
                    <a:pt x="189" y="835"/>
                    <a:pt x="418" y="835"/>
                  </a:cubicBezTo>
                  <a:cubicBezTo>
                    <a:pt x="421" y="835"/>
                    <a:pt x="424" y="835"/>
                    <a:pt x="426" y="835"/>
                  </a:cubicBezTo>
                  <a:lnTo>
                    <a:pt x="2025" y="835"/>
                  </a:lnTo>
                  <a:cubicBezTo>
                    <a:pt x="2028" y="835"/>
                    <a:pt x="2031" y="835"/>
                    <a:pt x="2034" y="835"/>
                  </a:cubicBezTo>
                  <a:cubicBezTo>
                    <a:pt x="2263" y="835"/>
                    <a:pt x="2451" y="649"/>
                    <a:pt x="2451" y="417"/>
                  </a:cubicBezTo>
                  <a:cubicBezTo>
                    <a:pt x="2451" y="188"/>
                    <a:pt x="2264" y="1"/>
                    <a:pt x="2036" y="1"/>
                  </a:cubicBezTo>
                  <a:cubicBezTo>
                    <a:pt x="2033" y="1"/>
                    <a:pt x="2029" y="1"/>
                    <a:pt x="2025" y="1"/>
                  </a:cubicBezTo>
                  <a:lnTo>
                    <a:pt x="426" y="1"/>
                  </a:lnTo>
                  <a:cubicBezTo>
                    <a:pt x="423" y="1"/>
                    <a:pt x="419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472100" y="3115600"/>
              <a:ext cx="94025" cy="20875"/>
            </a:xfrm>
            <a:custGeom>
              <a:rect b="b" l="l" r="r" t="t"/>
              <a:pathLst>
                <a:path extrusionOk="0" h="835" w="3761">
                  <a:moveTo>
                    <a:pt x="419" y="0"/>
                  </a:moveTo>
                  <a:cubicBezTo>
                    <a:pt x="188" y="0"/>
                    <a:pt x="1" y="187"/>
                    <a:pt x="1" y="418"/>
                  </a:cubicBezTo>
                  <a:cubicBezTo>
                    <a:pt x="1" y="648"/>
                    <a:pt x="188" y="835"/>
                    <a:pt x="419" y="835"/>
                  </a:cubicBezTo>
                  <a:lnTo>
                    <a:pt x="3342" y="835"/>
                  </a:lnTo>
                  <a:cubicBezTo>
                    <a:pt x="3574" y="835"/>
                    <a:pt x="3760" y="648"/>
                    <a:pt x="3760" y="418"/>
                  </a:cubicBezTo>
                  <a:cubicBezTo>
                    <a:pt x="3760" y="187"/>
                    <a:pt x="3574" y="0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583450" y="3115600"/>
              <a:ext cx="24450" cy="20925"/>
            </a:xfrm>
            <a:custGeom>
              <a:rect b="b" l="l" r="r" t="t"/>
              <a:pathLst>
                <a:path extrusionOk="0" h="837" w="978">
                  <a:moveTo>
                    <a:pt x="559" y="0"/>
                  </a:moveTo>
                  <a:cubicBezTo>
                    <a:pt x="187" y="0"/>
                    <a:pt x="1" y="450"/>
                    <a:pt x="265" y="714"/>
                  </a:cubicBezTo>
                  <a:cubicBezTo>
                    <a:pt x="350" y="799"/>
                    <a:pt x="454" y="837"/>
                    <a:pt x="557" y="837"/>
                  </a:cubicBezTo>
                  <a:cubicBezTo>
                    <a:pt x="771" y="837"/>
                    <a:pt x="977" y="670"/>
                    <a:pt x="977" y="418"/>
                  </a:cubicBezTo>
                  <a:cubicBezTo>
                    <a:pt x="977" y="187"/>
                    <a:pt x="790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20"/>
          <p:cNvSpPr/>
          <p:nvPr/>
        </p:nvSpPr>
        <p:spPr>
          <a:xfrm>
            <a:off x="885598" y="3342150"/>
            <a:ext cx="285972" cy="2666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"/>
              <a:buFont typeface="Arial"/>
              <a:buNone/>
            </a:pPr>
            <a:r>
              <a:t/>
            </a:r>
            <a:endParaRPr b="0" i="0" sz="6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993491" y="3112394"/>
            <a:ext cx="250112" cy="635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0" i="0" sz="18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311097" y="2280409"/>
            <a:ext cx="7640624" cy="16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node do MongoDB possui: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Hostname único: mongo1, mongo2, mongo3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Autenticação habilitada com usuário administrador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Replica set configurado (rs0)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Volumes: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Armazenamento de dados em /data/db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Configurações em /data/configdb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Healthcheck para validar replicação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008859" y="2012716"/>
            <a:ext cx="3986404" cy="395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1647586" y="373853"/>
            <a:ext cx="5618846" cy="57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Configuração dos MongoDB Nodes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112162" y="133823"/>
            <a:ext cx="881329" cy="812292"/>
            <a:chOff x="2360500" y="3615150"/>
            <a:chExt cx="535150" cy="534575"/>
          </a:xfrm>
        </p:grpSpPr>
        <p:sp>
          <p:nvSpPr>
            <p:cNvPr id="174" name="Google Shape;174;p21"/>
            <p:cNvSpPr/>
            <p:nvPr/>
          </p:nvSpPr>
          <p:spPr>
            <a:xfrm>
              <a:off x="2360500" y="3615150"/>
              <a:ext cx="535150" cy="534575"/>
            </a:xfrm>
            <a:custGeom>
              <a:rect b="b" l="l" r="r" t="t"/>
              <a:pathLst>
                <a:path extrusionOk="0" h="21383" w="21406">
                  <a:moveTo>
                    <a:pt x="13726" y="4065"/>
                  </a:moveTo>
                  <a:cubicBezTo>
                    <a:pt x="13890" y="4065"/>
                    <a:pt x="14050" y="4128"/>
                    <a:pt x="14170" y="4248"/>
                  </a:cubicBezTo>
                  <a:cubicBezTo>
                    <a:pt x="14349" y="4429"/>
                    <a:pt x="14403" y="4698"/>
                    <a:pt x="14306" y="4934"/>
                  </a:cubicBezTo>
                  <a:cubicBezTo>
                    <a:pt x="14209" y="5168"/>
                    <a:pt x="13979" y="5320"/>
                    <a:pt x="13725" y="5320"/>
                  </a:cubicBezTo>
                  <a:cubicBezTo>
                    <a:pt x="13379" y="5320"/>
                    <a:pt x="13097" y="5040"/>
                    <a:pt x="13097" y="4692"/>
                  </a:cubicBezTo>
                  <a:lnTo>
                    <a:pt x="13098" y="4692"/>
                  </a:lnTo>
                  <a:cubicBezTo>
                    <a:pt x="13098" y="4438"/>
                    <a:pt x="13251" y="4210"/>
                    <a:pt x="13487" y="4112"/>
                  </a:cubicBezTo>
                  <a:cubicBezTo>
                    <a:pt x="13564" y="4080"/>
                    <a:pt x="13646" y="4065"/>
                    <a:pt x="13726" y="4065"/>
                  </a:cubicBezTo>
                  <a:close/>
                  <a:moveTo>
                    <a:pt x="13433" y="9269"/>
                  </a:moveTo>
                  <a:cubicBezTo>
                    <a:pt x="13597" y="9269"/>
                    <a:pt x="13757" y="9333"/>
                    <a:pt x="13878" y="9453"/>
                  </a:cubicBezTo>
                  <a:cubicBezTo>
                    <a:pt x="14057" y="9632"/>
                    <a:pt x="14111" y="9902"/>
                    <a:pt x="14014" y="10137"/>
                  </a:cubicBezTo>
                  <a:cubicBezTo>
                    <a:pt x="13917" y="10373"/>
                    <a:pt x="13687" y="10525"/>
                    <a:pt x="13433" y="10525"/>
                  </a:cubicBezTo>
                  <a:cubicBezTo>
                    <a:pt x="13086" y="10525"/>
                    <a:pt x="12804" y="10244"/>
                    <a:pt x="12804" y="9896"/>
                  </a:cubicBezTo>
                  <a:cubicBezTo>
                    <a:pt x="12804" y="9643"/>
                    <a:pt x="12958" y="9414"/>
                    <a:pt x="13192" y="9317"/>
                  </a:cubicBezTo>
                  <a:cubicBezTo>
                    <a:pt x="13270" y="9285"/>
                    <a:pt x="13352" y="9269"/>
                    <a:pt x="13433" y="9269"/>
                  </a:cubicBezTo>
                  <a:close/>
                  <a:moveTo>
                    <a:pt x="16402" y="12868"/>
                  </a:moveTo>
                  <a:cubicBezTo>
                    <a:pt x="16566" y="12868"/>
                    <a:pt x="16726" y="12932"/>
                    <a:pt x="16847" y="13053"/>
                  </a:cubicBezTo>
                  <a:cubicBezTo>
                    <a:pt x="17026" y="13232"/>
                    <a:pt x="17080" y="13502"/>
                    <a:pt x="16983" y="13736"/>
                  </a:cubicBezTo>
                  <a:cubicBezTo>
                    <a:pt x="16886" y="13971"/>
                    <a:pt x="16656" y="14125"/>
                    <a:pt x="16402" y="14125"/>
                  </a:cubicBezTo>
                  <a:cubicBezTo>
                    <a:pt x="16056" y="14123"/>
                    <a:pt x="15775" y="13842"/>
                    <a:pt x="15775" y="13496"/>
                  </a:cubicBezTo>
                  <a:cubicBezTo>
                    <a:pt x="15775" y="13242"/>
                    <a:pt x="15928" y="13012"/>
                    <a:pt x="16162" y="12915"/>
                  </a:cubicBezTo>
                  <a:cubicBezTo>
                    <a:pt x="16240" y="12883"/>
                    <a:pt x="16322" y="12868"/>
                    <a:pt x="16402" y="12868"/>
                  </a:cubicBezTo>
                  <a:close/>
                  <a:moveTo>
                    <a:pt x="14059" y="16467"/>
                  </a:moveTo>
                  <a:cubicBezTo>
                    <a:pt x="14223" y="16467"/>
                    <a:pt x="14383" y="16531"/>
                    <a:pt x="14503" y="16651"/>
                  </a:cubicBezTo>
                  <a:cubicBezTo>
                    <a:pt x="14682" y="16830"/>
                    <a:pt x="14736" y="17100"/>
                    <a:pt x="14639" y="17335"/>
                  </a:cubicBezTo>
                  <a:cubicBezTo>
                    <a:pt x="14542" y="17570"/>
                    <a:pt x="14314" y="17723"/>
                    <a:pt x="14060" y="17723"/>
                  </a:cubicBezTo>
                  <a:cubicBezTo>
                    <a:pt x="13712" y="17723"/>
                    <a:pt x="13431" y="17441"/>
                    <a:pt x="13431" y="17094"/>
                  </a:cubicBezTo>
                  <a:cubicBezTo>
                    <a:pt x="13431" y="16840"/>
                    <a:pt x="13585" y="16612"/>
                    <a:pt x="13819" y="16515"/>
                  </a:cubicBezTo>
                  <a:cubicBezTo>
                    <a:pt x="13897" y="16483"/>
                    <a:pt x="13979" y="16467"/>
                    <a:pt x="14059" y="16467"/>
                  </a:cubicBezTo>
                  <a:close/>
                  <a:moveTo>
                    <a:pt x="8050" y="834"/>
                  </a:moveTo>
                  <a:cubicBezTo>
                    <a:pt x="8931" y="834"/>
                    <a:pt x="9758" y="1261"/>
                    <a:pt x="10268" y="1982"/>
                  </a:cubicBezTo>
                  <a:lnTo>
                    <a:pt x="10268" y="2024"/>
                  </a:lnTo>
                  <a:cubicBezTo>
                    <a:pt x="10266" y="2298"/>
                    <a:pt x="10265" y="2911"/>
                    <a:pt x="10266" y="4290"/>
                  </a:cubicBezTo>
                  <a:lnTo>
                    <a:pt x="7943" y="4290"/>
                  </a:lnTo>
                  <a:cubicBezTo>
                    <a:pt x="7571" y="4292"/>
                    <a:pt x="7385" y="4741"/>
                    <a:pt x="7647" y="5004"/>
                  </a:cubicBezTo>
                  <a:cubicBezTo>
                    <a:pt x="8300" y="5659"/>
                    <a:pt x="8300" y="6718"/>
                    <a:pt x="7647" y="7372"/>
                  </a:cubicBezTo>
                  <a:cubicBezTo>
                    <a:pt x="7331" y="7689"/>
                    <a:pt x="6898" y="7847"/>
                    <a:pt x="6465" y="7847"/>
                  </a:cubicBezTo>
                  <a:cubicBezTo>
                    <a:pt x="6031" y="7847"/>
                    <a:pt x="5597" y="7688"/>
                    <a:pt x="5281" y="7372"/>
                  </a:cubicBezTo>
                  <a:cubicBezTo>
                    <a:pt x="5199" y="7287"/>
                    <a:pt x="5090" y="7245"/>
                    <a:pt x="4981" y="7245"/>
                  </a:cubicBezTo>
                  <a:cubicBezTo>
                    <a:pt x="4874" y="7245"/>
                    <a:pt x="4767" y="7285"/>
                    <a:pt x="4685" y="7367"/>
                  </a:cubicBezTo>
                  <a:cubicBezTo>
                    <a:pt x="4519" y="7531"/>
                    <a:pt x="4522" y="7800"/>
                    <a:pt x="4691" y="7963"/>
                  </a:cubicBezTo>
                  <a:cubicBezTo>
                    <a:pt x="4754" y="8027"/>
                    <a:pt x="4823" y="8087"/>
                    <a:pt x="4893" y="8144"/>
                  </a:cubicBezTo>
                  <a:lnTo>
                    <a:pt x="3836" y="9231"/>
                  </a:lnTo>
                  <a:cubicBezTo>
                    <a:pt x="3267" y="9802"/>
                    <a:pt x="3267" y="10727"/>
                    <a:pt x="3837" y="11298"/>
                  </a:cubicBezTo>
                  <a:cubicBezTo>
                    <a:pt x="4116" y="11578"/>
                    <a:pt x="4493" y="11717"/>
                    <a:pt x="4871" y="11717"/>
                  </a:cubicBezTo>
                  <a:cubicBezTo>
                    <a:pt x="5249" y="11717"/>
                    <a:pt x="5628" y="11577"/>
                    <a:pt x="5906" y="11298"/>
                  </a:cubicBezTo>
                  <a:cubicBezTo>
                    <a:pt x="6065" y="11134"/>
                    <a:pt x="6062" y="10874"/>
                    <a:pt x="5902" y="10713"/>
                  </a:cubicBezTo>
                  <a:cubicBezTo>
                    <a:pt x="5820" y="10631"/>
                    <a:pt x="5713" y="10590"/>
                    <a:pt x="5605" y="10590"/>
                  </a:cubicBezTo>
                  <a:cubicBezTo>
                    <a:pt x="5501" y="10590"/>
                    <a:pt x="5397" y="10629"/>
                    <a:pt x="5317" y="10707"/>
                  </a:cubicBezTo>
                  <a:cubicBezTo>
                    <a:pt x="5200" y="10823"/>
                    <a:pt x="5035" y="10883"/>
                    <a:pt x="4870" y="10883"/>
                  </a:cubicBezTo>
                  <a:cubicBezTo>
                    <a:pt x="4708" y="10883"/>
                    <a:pt x="4546" y="10825"/>
                    <a:pt x="4428" y="10707"/>
                  </a:cubicBezTo>
                  <a:cubicBezTo>
                    <a:pt x="4183" y="10462"/>
                    <a:pt x="4183" y="10064"/>
                    <a:pt x="4428" y="9819"/>
                  </a:cubicBezTo>
                  <a:lnTo>
                    <a:pt x="4431" y="9814"/>
                  </a:lnTo>
                  <a:lnTo>
                    <a:pt x="5651" y="8563"/>
                  </a:lnTo>
                  <a:cubicBezTo>
                    <a:pt x="5652" y="8562"/>
                    <a:pt x="5654" y="8562"/>
                    <a:pt x="5657" y="8562"/>
                  </a:cubicBezTo>
                  <a:cubicBezTo>
                    <a:pt x="5712" y="8562"/>
                    <a:pt x="6090" y="8671"/>
                    <a:pt x="6141" y="8677"/>
                  </a:cubicBezTo>
                  <a:cubicBezTo>
                    <a:pt x="6249" y="8691"/>
                    <a:pt x="6357" y="8698"/>
                    <a:pt x="6465" y="8698"/>
                  </a:cubicBezTo>
                  <a:cubicBezTo>
                    <a:pt x="7258" y="8698"/>
                    <a:pt x="8012" y="8321"/>
                    <a:pt x="8489" y="7670"/>
                  </a:cubicBezTo>
                  <a:cubicBezTo>
                    <a:pt x="9030" y="6931"/>
                    <a:pt x="9125" y="5958"/>
                    <a:pt x="8739" y="5128"/>
                  </a:cubicBezTo>
                  <a:lnTo>
                    <a:pt x="10268" y="5128"/>
                  </a:lnTo>
                  <a:cubicBezTo>
                    <a:pt x="10268" y="6195"/>
                    <a:pt x="10271" y="7611"/>
                    <a:pt x="10274" y="9480"/>
                  </a:cubicBezTo>
                  <a:lnTo>
                    <a:pt x="9251" y="9480"/>
                  </a:lnTo>
                  <a:lnTo>
                    <a:pt x="9251" y="9374"/>
                  </a:lnTo>
                  <a:cubicBezTo>
                    <a:pt x="9251" y="9142"/>
                    <a:pt x="9063" y="8956"/>
                    <a:pt x="8833" y="8956"/>
                  </a:cubicBezTo>
                  <a:cubicBezTo>
                    <a:pt x="8601" y="8956"/>
                    <a:pt x="8415" y="9142"/>
                    <a:pt x="8415" y="9374"/>
                  </a:cubicBezTo>
                  <a:lnTo>
                    <a:pt x="8415" y="10420"/>
                  </a:lnTo>
                  <a:cubicBezTo>
                    <a:pt x="8415" y="10650"/>
                    <a:pt x="8601" y="10837"/>
                    <a:pt x="8833" y="10837"/>
                  </a:cubicBezTo>
                  <a:cubicBezTo>
                    <a:pt x="9063" y="10837"/>
                    <a:pt x="9251" y="10650"/>
                    <a:pt x="9251" y="10420"/>
                  </a:cubicBezTo>
                  <a:lnTo>
                    <a:pt x="9251" y="10314"/>
                  </a:lnTo>
                  <a:lnTo>
                    <a:pt x="10274" y="10314"/>
                  </a:lnTo>
                  <a:cubicBezTo>
                    <a:pt x="10274" y="10512"/>
                    <a:pt x="10277" y="12372"/>
                    <a:pt x="10278" y="13078"/>
                  </a:cubicBezTo>
                  <a:lnTo>
                    <a:pt x="9109" y="13078"/>
                  </a:lnTo>
                  <a:cubicBezTo>
                    <a:pt x="8937" y="12608"/>
                    <a:pt x="8539" y="12258"/>
                    <a:pt x="8050" y="12151"/>
                  </a:cubicBezTo>
                  <a:cubicBezTo>
                    <a:pt x="7945" y="12127"/>
                    <a:pt x="7839" y="12116"/>
                    <a:pt x="7733" y="12116"/>
                  </a:cubicBezTo>
                  <a:cubicBezTo>
                    <a:pt x="7350" y="12116"/>
                    <a:pt x="6977" y="12267"/>
                    <a:pt x="6699" y="12544"/>
                  </a:cubicBezTo>
                  <a:cubicBezTo>
                    <a:pt x="6548" y="12709"/>
                    <a:pt x="6553" y="12965"/>
                    <a:pt x="6711" y="13123"/>
                  </a:cubicBezTo>
                  <a:cubicBezTo>
                    <a:pt x="6793" y="13204"/>
                    <a:pt x="6900" y="13245"/>
                    <a:pt x="7007" y="13245"/>
                  </a:cubicBezTo>
                  <a:cubicBezTo>
                    <a:pt x="7109" y="13245"/>
                    <a:pt x="7211" y="13208"/>
                    <a:pt x="7290" y="13135"/>
                  </a:cubicBezTo>
                  <a:cubicBezTo>
                    <a:pt x="7416" y="13009"/>
                    <a:pt x="7559" y="12956"/>
                    <a:pt x="7700" y="12956"/>
                  </a:cubicBezTo>
                  <a:cubicBezTo>
                    <a:pt x="8180" y="12956"/>
                    <a:pt x="8624" y="13577"/>
                    <a:pt x="8179" y="14023"/>
                  </a:cubicBezTo>
                  <a:cubicBezTo>
                    <a:pt x="8016" y="14186"/>
                    <a:pt x="8016" y="14450"/>
                    <a:pt x="8179" y="14614"/>
                  </a:cubicBezTo>
                  <a:cubicBezTo>
                    <a:pt x="8261" y="14693"/>
                    <a:pt x="8367" y="14733"/>
                    <a:pt x="8474" y="14733"/>
                  </a:cubicBezTo>
                  <a:cubicBezTo>
                    <a:pt x="8580" y="14733"/>
                    <a:pt x="8687" y="14693"/>
                    <a:pt x="8770" y="14614"/>
                  </a:cubicBezTo>
                  <a:cubicBezTo>
                    <a:pt x="8963" y="14422"/>
                    <a:pt x="9097" y="14178"/>
                    <a:pt x="9158" y="13913"/>
                  </a:cubicBezTo>
                  <a:lnTo>
                    <a:pt x="10280" y="13913"/>
                  </a:lnTo>
                  <a:cubicBezTo>
                    <a:pt x="10281" y="14874"/>
                    <a:pt x="10282" y="15785"/>
                    <a:pt x="10284" y="16594"/>
                  </a:cubicBezTo>
                  <a:lnTo>
                    <a:pt x="7008" y="16594"/>
                  </a:lnTo>
                  <a:cubicBezTo>
                    <a:pt x="6896" y="16594"/>
                    <a:pt x="6790" y="16637"/>
                    <a:pt x="6713" y="16716"/>
                  </a:cubicBezTo>
                  <a:cubicBezTo>
                    <a:pt x="6142" y="17288"/>
                    <a:pt x="6142" y="18214"/>
                    <a:pt x="6713" y="18786"/>
                  </a:cubicBezTo>
                  <a:cubicBezTo>
                    <a:pt x="6989" y="19063"/>
                    <a:pt x="7368" y="19201"/>
                    <a:pt x="7747" y="19201"/>
                  </a:cubicBezTo>
                  <a:cubicBezTo>
                    <a:pt x="8127" y="19201"/>
                    <a:pt x="8506" y="19062"/>
                    <a:pt x="8782" y="18786"/>
                  </a:cubicBezTo>
                  <a:cubicBezTo>
                    <a:pt x="8940" y="18622"/>
                    <a:pt x="8937" y="18362"/>
                    <a:pt x="8776" y="18201"/>
                  </a:cubicBezTo>
                  <a:cubicBezTo>
                    <a:pt x="8695" y="18119"/>
                    <a:pt x="8588" y="18078"/>
                    <a:pt x="8482" y="18078"/>
                  </a:cubicBezTo>
                  <a:cubicBezTo>
                    <a:pt x="8377" y="18078"/>
                    <a:pt x="8272" y="18118"/>
                    <a:pt x="8191" y="18196"/>
                  </a:cubicBezTo>
                  <a:cubicBezTo>
                    <a:pt x="8074" y="18313"/>
                    <a:pt x="7911" y="18371"/>
                    <a:pt x="7747" y="18371"/>
                  </a:cubicBezTo>
                  <a:cubicBezTo>
                    <a:pt x="7584" y="18371"/>
                    <a:pt x="7420" y="18313"/>
                    <a:pt x="7302" y="18196"/>
                  </a:cubicBezTo>
                  <a:cubicBezTo>
                    <a:pt x="7099" y="17992"/>
                    <a:pt x="7061" y="17676"/>
                    <a:pt x="7207" y="17429"/>
                  </a:cubicBezTo>
                  <a:lnTo>
                    <a:pt x="10285" y="17429"/>
                  </a:lnTo>
                  <a:cubicBezTo>
                    <a:pt x="10287" y="18142"/>
                    <a:pt x="10291" y="19611"/>
                    <a:pt x="10293" y="19743"/>
                  </a:cubicBezTo>
                  <a:cubicBezTo>
                    <a:pt x="9575" y="20256"/>
                    <a:pt x="8618" y="20548"/>
                    <a:pt x="7632" y="20548"/>
                  </a:cubicBezTo>
                  <a:cubicBezTo>
                    <a:pt x="5793" y="20548"/>
                    <a:pt x="4192" y="19556"/>
                    <a:pt x="3912" y="18241"/>
                  </a:cubicBezTo>
                  <a:cubicBezTo>
                    <a:pt x="3885" y="18117"/>
                    <a:pt x="3804" y="18012"/>
                    <a:pt x="3691" y="17956"/>
                  </a:cubicBezTo>
                  <a:cubicBezTo>
                    <a:pt x="3029" y="17624"/>
                    <a:pt x="2532" y="17037"/>
                    <a:pt x="2314" y="16330"/>
                  </a:cubicBezTo>
                  <a:lnTo>
                    <a:pt x="2314" y="16330"/>
                  </a:lnTo>
                  <a:cubicBezTo>
                    <a:pt x="2662" y="16503"/>
                    <a:pt x="3044" y="16593"/>
                    <a:pt x="3432" y="16593"/>
                  </a:cubicBezTo>
                  <a:lnTo>
                    <a:pt x="3434" y="16593"/>
                  </a:lnTo>
                  <a:cubicBezTo>
                    <a:pt x="4012" y="16588"/>
                    <a:pt x="4573" y="16388"/>
                    <a:pt x="5023" y="16024"/>
                  </a:cubicBezTo>
                  <a:cubicBezTo>
                    <a:pt x="5196" y="15882"/>
                    <a:pt x="5221" y="15607"/>
                    <a:pt x="5081" y="15435"/>
                  </a:cubicBezTo>
                  <a:cubicBezTo>
                    <a:pt x="5001" y="15339"/>
                    <a:pt x="4877" y="15288"/>
                    <a:pt x="4754" y="15288"/>
                  </a:cubicBezTo>
                  <a:cubicBezTo>
                    <a:pt x="4660" y="15288"/>
                    <a:pt x="4567" y="15317"/>
                    <a:pt x="4494" y="15377"/>
                  </a:cubicBezTo>
                  <a:cubicBezTo>
                    <a:pt x="4184" y="15632"/>
                    <a:pt x="3808" y="15757"/>
                    <a:pt x="3434" y="15757"/>
                  </a:cubicBezTo>
                  <a:cubicBezTo>
                    <a:pt x="2985" y="15757"/>
                    <a:pt x="2539" y="15577"/>
                    <a:pt x="2211" y="15226"/>
                  </a:cubicBezTo>
                  <a:cubicBezTo>
                    <a:pt x="2247" y="14894"/>
                    <a:pt x="2344" y="14571"/>
                    <a:pt x="2498" y="14274"/>
                  </a:cubicBezTo>
                  <a:cubicBezTo>
                    <a:pt x="2604" y="14069"/>
                    <a:pt x="2525" y="13819"/>
                    <a:pt x="2320" y="13711"/>
                  </a:cubicBezTo>
                  <a:cubicBezTo>
                    <a:pt x="1398" y="13230"/>
                    <a:pt x="829" y="12266"/>
                    <a:pt x="857" y="11225"/>
                  </a:cubicBezTo>
                  <a:cubicBezTo>
                    <a:pt x="884" y="10185"/>
                    <a:pt x="1504" y="9250"/>
                    <a:pt x="2452" y="8820"/>
                  </a:cubicBezTo>
                  <a:cubicBezTo>
                    <a:pt x="2683" y="8714"/>
                    <a:pt x="2768" y="8427"/>
                    <a:pt x="2629" y="8212"/>
                  </a:cubicBezTo>
                  <a:cubicBezTo>
                    <a:pt x="2344" y="7773"/>
                    <a:pt x="2193" y="7260"/>
                    <a:pt x="2193" y="6736"/>
                  </a:cubicBezTo>
                  <a:cubicBezTo>
                    <a:pt x="2193" y="5746"/>
                    <a:pt x="3615" y="4757"/>
                    <a:pt x="4563" y="4241"/>
                  </a:cubicBezTo>
                  <a:cubicBezTo>
                    <a:pt x="4736" y="5117"/>
                    <a:pt x="5232" y="5898"/>
                    <a:pt x="5953" y="6428"/>
                  </a:cubicBezTo>
                  <a:cubicBezTo>
                    <a:pt x="6022" y="6479"/>
                    <a:pt x="6108" y="6504"/>
                    <a:pt x="6194" y="6504"/>
                  </a:cubicBezTo>
                  <a:cubicBezTo>
                    <a:pt x="6325" y="6504"/>
                    <a:pt x="6457" y="6446"/>
                    <a:pt x="6536" y="6337"/>
                  </a:cubicBezTo>
                  <a:cubicBezTo>
                    <a:pt x="6672" y="6150"/>
                    <a:pt x="6632" y="5889"/>
                    <a:pt x="6447" y="5753"/>
                  </a:cubicBezTo>
                  <a:cubicBezTo>
                    <a:pt x="5393" y="4983"/>
                    <a:pt x="5033" y="3505"/>
                    <a:pt x="5618" y="2339"/>
                  </a:cubicBezTo>
                  <a:cubicBezTo>
                    <a:pt x="6075" y="1427"/>
                    <a:pt x="7029" y="834"/>
                    <a:pt x="8050" y="834"/>
                  </a:cubicBezTo>
                  <a:close/>
                  <a:moveTo>
                    <a:pt x="13373" y="837"/>
                  </a:moveTo>
                  <a:cubicBezTo>
                    <a:pt x="14874" y="837"/>
                    <a:pt x="16093" y="2057"/>
                    <a:pt x="16093" y="3557"/>
                  </a:cubicBezTo>
                  <a:cubicBezTo>
                    <a:pt x="16093" y="3815"/>
                    <a:pt x="16295" y="3918"/>
                    <a:pt x="16382" y="3962"/>
                  </a:cubicBezTo>
                  <a:cubicBezTo>
                    <a:pt x="18166" y="4865"/>
                    <a:pt x="19230" y="5903"/>
                    <a:pt x="19230" y="6737"/>
                  </a:cubicBezTo>
                  <a:cubicBezTo>
                    <a:pt x="19230" y="7778"/>
                    <a:pt x="18548" y="9002"/>
                    <a:pt x="17409" y="9038"/>
                  </a:cubicBezTo>
                  <a:cubicBezTo>
                    <a:pt x="17182" y="9048"/>
                    <a:pt x="17004" y="9236"/>
                    <a:pt x="17007" y="9462"/>
                  </a:cubicBezTo>
                  <a:cubicBezTo>
                    <a:pt x="17012" y="9689"/>
                    <a:pt x="17195" y="9871"/>
                    <a:pt x="17421" y="9874"/>
                  </a:cubicBezTo>
                  <a:lnTo>
                    <a:pt x="17434" y="9874"/>
                  </a:lnTo>
                  <a:cubicBezTo>
                    <a:pt x="18133" y="9795"/>
                    <a:pt x="18811" y="9532"/>
                    <a:pt x="19273" y="8983"/>
                  </a:cubicBezTo>
                  <a:cubicBezTo>
                    <a:pt x="20108" y="9496"/>
                    <a:pt x="20601" y="10419"/>
                    <a:pt x="20566" y="11398"/>
                  </a:cubicBezTo>
                  <a:cubicBezTo>
                    <a:pt x="20531" y="12376"/>
                    <a:pt x="19972" y="13262"/>
                    <a:pt x="19103" y="13714"/>
                  </a:cubicBezTo>
                  <a:lnTo>
                    <a:pt x="19103" y="13713"/>
                  </a:lnTo>
                  <a:cubicBezTo>
                    <a:pt x="18899" y="13819"/>
                    <a:pt x="18820" y="14071"/>
                    <a:pt x="18926" y="14275"/>
                  </a:cubicBezTo>
                  <a:cubicBezTo>
                    <a:pt x="19621" y="15621"/>
                    <a:pt x="19085" y="17275"/>
                    <a:pt x="17733" y="17956"/>
                  </a:cubicBezTo>
                  <a:cubicBezTo>
                    <a:pt x="17619" y="18012"/>
                    <a:pt x="17539" y="18117"/>
                    <a:pt x="17512" y="18241"/>
                  </a:cubicBezTo>
                  <a:cubicBezTo>
                    <a:pt x="17231" y="19556"/>
                    <a:pt x="15631" y="20548"/>
                    <a:pt x="13791" y="20548"/>
                  </a:cubicBezTo>
                  <a:cubicBezTo>
                    <a:pt x="12794" y="20548"/>
                    <a:pt x="11835" y="20256"/>
                    <a:pt x="11129" y="19746"/>
                  </a:cubicBezTo>
                  <a:lnTo>
                    <a:pt x="11126" y="17430"/>
                  </a:lnTo>
                  <a:lnTo>
                    <a:pt x="12636" y="17430"/>
                  </a:lnTo>
                  <a:cubicBezTo>
                    <a:pt x="12791" y="18096"/>
                    <a:pt x="13386" y="18558"/>
                    <a:pt x="14058" y="18558"/>
                  </a:cubicBezTo>
                  <a:cubicBezTo>
                    <a:pt x="14100" y="18558"/>
                    <a:pt x="14143" y="18557"/>
                    <a:pt x="14185" y="18553"/>
                  </a:cubicBezTo>
                  <a:cubicBezTo>
                    <a:pt x="14909" y="18490"/>
                    <a:pt x="15477" y="17905"/>
                    <a:pt x="15520" y="17179"/>
                  </a:cubicBezTo>
                  <a:cubicBezTo>
                    <a:pt x="15562" y="16455"/>
                    <a:pt x="15066" y="15809"/>
                    <a:pt x="14355" y="15661"/>
                  </a:cubicBezTo>
                  <a:cubicBezTo>
                    <a:pt x="14256" y="15641"/>
                    <a:pt x="14157" y="15631"/>
                    <a:pt x="14059" y="15631"/>
                  </a:cubicBezTo>
                  <a:cubicBezTo>
                    <a:pt x="13454" y="15631"/>
                    <a:pt x="12898" y="16007"/>
                    <a:pt x="12685" y="16596"/>
                  </a:cubicBezTo>
                  <a:lnTo>
                    <a:pt x="11125" y="16596"/>
                  </a:lnTo>
                  <a:lnTo>
                    <a:pt x="11120" y="13914"/>
                  </a:lnTo>
                  <a:lnTo>
                    <a:pt x="14999" y="13914"/>
                  </a:lnTo>
                  <a:cubicBezTo>
                    <a:pt x="15186" y="14542"/>
                    <a:pt x="15762" y="14960"/>
                    <a:pt x="16399" y="14960"/>
                  </a:cubicBezTo>
                  <a:cubicBezTo>
                    <a:pt x="16470" y="14960"/>
                    <a:pt x="16541" y="14955"/>
                    <a:pt x="16613" y="14944"/>
                  </a:cubicBezTo>
                  <a:cubicBezTo>
                    <a:pt x="17333" y="14840"/>
                    <a:pt x="17866" y="14223"/>
                    <a:pt x="17866" y="13496"/>
                  </a:cubicBezTo>
                  <a:cubicBezTo>
                    <a:pt x="17866" y="12769"/>
                    <a:pt x="17333" y="12152"/>
                    <a:pt x="16613" y="12048"/>
                  </a:cubicBezTo>
                  <a:cubicBezTo>
                    <a:pt x="16542" y="12038"/>
                    <a:pt x="16471" y="12032"/>
                    <a:pt x="16402" y="12032"/>
                  </a:cubicBezTo>
                  <a:cubicBezTo>
                    <a:pt x="15764" y="12032"/>
                    <a:pt x="15186" y="12451"/>
                    <a:pt x="14999" y="13078"/>
                  </a:cubicBezTo>
                  <a:lnTo>
                    <a:pt x="11120" y="13078"/>
                  </a:lnTo>
                  <a:lnTo>
                    <a:pt x="11116" y="10314"/>
                  </a:lnTo>
                  <a:lnTo>
                    <a:pt x="12029" y="10314"/>
                  </a:lnTo>
                  <a:cubicBezTo>
                    <a:pt x="12216" y="10943"/>
                    <a:pt x="12794" y="11361"/>
                    <a:pt x="13432" y="11361"/>
                  </a:cubicBezTo>
                  <a:cubicBezTo>
                    <a:pt x="13502" y="11361"/>
                    <a:pt x="13572" y="11356"/>
                    <a:pt x="13643" y="11346"/>
                  </a:cubicBezTo>
                  <a:cubicBezTo>
                    <a:pt x="14363" y="11242"/>
                    <a:pt x="14896" y="10625"/>
                    <a:pt x="14896" y="9898"/>
                  </a:cubicBezTo>
                  <a:cubicBezTo>
                    <a:pt x="14896" y="9171"/>
                    <a:pt x="14363" y="8554"/>
                    <a:pt x="13643" y="8448"/>
                  </a:cubicBezTo>
                  <a:cubicBezTo>
                    <a:pt x="13572" y="8438"/>
                    <a:pt x="13502" y="8433"/>
                    <a:pt x="13432" y="8433"/>
                  </a:cubicBezTo>
                  <a:cubicBezTo>
                    <a:pt x="12794" y="8433"/>
                    <a:pt x="12216" y="8851"/>
                    <a:pt x="12029" y="9480"/>
                  </a:cubicBezTo>
                  <a:lnTo>
                    <a:pt x="11114" y="9480"/>
                  </a:lnTo>
                  <a:lnTo>
                    <a:pt x="11108" y="5128"/>
                  </a:lnTo>
                  <a:lnTo>
                    <a:pt x="12328" y="5128"/>
                  </a:lnTo>
                  <a:cubicBezTo>
                    <a:pt x="12521" y="5749"/>
                    <a:pt x="13094" y="6158"/>
                    <a:pt x="13726" y="6158"/>
                  </a:cubicBezTo>
                  <a:cubicBezTo>
                    <a:pt x="13801" y="6158"/>
                    <a:pt x="13878" y="6152"/>
                    <a:pt x="13955" y="6140"/>
                  </a:cubicBezTo>
                  <a:cubicBezTo>
                    <a:pt x="14673" y="6027"/>
                    <a:pt x="15199" y="5402"/>
                    <a:pt x="15190" y="4675"/>
                  </a:cubicBezTo>
                  <a:cubicBezTo>
                    <a:pt x="15181" y="3948"/>
                    <a:pt x="14641" y="3338"/>
                    <a:pt x="13920" y="3242"/>
                  </a:cubicBezTo>
                  <a:cubicBezTo>
                    <a:pt x="13854" y="3233"/>
                    <a:pt x="13788" y="3229"/>
                    <a:pt x="13723" y="3229"/>
                  </a:cubicBezTo>
                  <a:cubicBezTo>
                    <a:pt x="13078" y="3229"/>
                    <a:pt x="12498" y="3657"/>
                    <a:pt x="12317" y="4293"/>
                  </a:cubicBezTo>
                  <a:lnTo>
                    <a:pt x="11107" y="4293"/>
                  </a:lnTo>
                  <a:lnTo>
                    <a:pt x="11104" y="1980"/>
                  </a:lnTo>
                  <a:cubicBezTo>
                    <a:pt x="11599" y="1262"/>
                    <a:pt x="12438" y="837"/>
                    <a:pt x="13373" y="837"/>
                  </a:cubicBezTo>
                  <a:close/>
                  <a:moveTo>
                    <a:pt x="8056" y="1"/>
                  </a:moveTo>
                  <a:cubicBezTo>
                    <a:pt x="8054" y="1"/>
                    <a:pt x="8052" y="1"/>
                    <a:pt x="8050" y="1"/>
                  </a:cubicBezTo>
                  <a:cubicBezTo>
                    <a:pt x="6819" y="1"/>
                    <a:pt x="5653" y="662"/>
                    <a:pt x="5012" y="1713"/>
                  </a:cubicBezTo>
                  <a:cubicBezTo>
                    <a:pt x="4716" y="2201"/>
                    <a:pt x="4542" y="2752"/>
                    <a:pt x="4503" y="3321"/>
                  </a:cubicBezTo>
                  <a:lnTo>
                    <a:pt x="4503" y="3332"/>
                  </a:lnTo>
                  <a:cubicBezTo>
                    <a:pt x="4428" y="3370"/>
                    <a:pt x="4337" y="3418"/>
                    <a:pt x="4227" y="3478"/>
                  </a:cubicBezTo>
                  <a:cubicBezTo>
                    <a:pt x="3837" y="3687"/>
                    <a:pt x="3461" y="3921"/>
                    <a:pt x="3101" y="4180"/>
                  </a:cubicBezTo>
                  <a:cubicBezTo>
                    <a:pt x="1945" y="5016"/>
                    <a:pt x="1360" y="5877"/>
                    <a:pt x="1360" y="6736"/>
                  </a:cubicBezTo>
                  <a:cubicBezTo>
                    <a:pt x="1359" y="7267"/>
                    <a:pt x="1478" y="7793"/>
                    <a:pt x="1708" y="8272"/>
                  </a:cubicBezTo>
                  <a:cubicBezTo>
                    <a:pt x="679" y="8908"/>
                    <a:pt x="45" y="10022"/>
                    <a:pt x="22" y="11231"/>
                  </a:cubicBezTo>
                  <a:cubicBezTo>
                    <a:pt x="0" y="12439"/>
                    <a:pt x="593" y="13577"/>
                    <a:pt x="1596" y="14252"/>
                  </a:cubicBezTo>
                  <a:cubicBezTo>
                    <a:pt x="969" y="15886"/>
                    <a:pt x="1626" y="17735"/>
                    <a:pt x="3144" y="18608"/>
                  </a:cubicBezTo>
                  <a:cubicBezTo>
                    <a:pt x="3609" y="20227"/>
                    <a:pt x="5459" y="21382"/>
                    <a:pt x="7634" y="21382"/>
                  </a:cubicBezTo>
                  <a:cubicBezTo>
                    <a:pt x="8760" y="21382"/>
                    <a:pt x="9861" y="21052"/>
                    <a:pt x="10711" y="20470"/>
                  </a:cubicBezTo>
                  <a:cubicBezTo>
                    <a:pt x="11555" y="21060"/>
                    <a:pt x="12636" y="21382"/>
                    <a:pt x="13793" y="21382"/>
                  </a:cubicBezTo>
                  <a:cubicBezTo>
                    <a:pt x="15968" y="21382"/>
                    <a:pt x="17818" y="20227"/>
                    <a:pt x="18282" y="18608"/>
                  </a:cubicBezTo>
                  <a:cubicBezTo>
                    <a:pt x="19801" y="17735"/>
                    <a:pt x="20457" y="15886"/>
                    <a:pt x="19830" y="14252"/>
                  </a:cubicBezTo>
                  <a:cubicBezTo>
                    <a:pt x="20814" y="13592"/>
                    <a:pt x="21406" y="12484"/>
                    <a:pt x="21403" y="11298"/>
                  </a:cubicBezTo>
                  <a:cubicBezTo>
                    <a:pt x="21401" y="10067"/>
                    <a:pt x="20764" y="8921"/>
                    <a:pt x="19715" y="8274"/>
                  </a:cubicBezTo>
                  <a:cubicBezTo>
                    <a:pt x="19945" y="7794"/>
                    <a:pt x="20065" y="7269"/>
                    <a:pt x="20065" y="6737"/>
                  </a:cubicBezTo>
                  <a:cubicBezTo>
                    <a:pt x="20065" y="5198"/>
                    <a:pt x="18164" y="3950"/>
                    <a:pt x="16919" y="3297"/>
                  </a:cubicBezTo>
                  <a:cubicBezTo>
                    <a:pt x="16786" y="1458"/>
                    <a:pt x="15247" y="1"/>
                    <a:pt x="13373" y="1"/>
                  </a:cubicBezTo>
                  <a:cubicBezTo>
                    <a:pt x="12313" y="1"/>
                    <a:pt x="11344" y="428"/>
                    <a:pt x="10681" y="1167"/>
                  </a:cubicBezTo>
                  <a:cubicBezTo>
                    <a:pt x="10010" y="425"/>
                    <a:pt x="9056" y="1"/>
                    <a:pt x="8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487500" y="3961225"/>
              <a:ext cx="21800" cy="20925"/>
            </a:xfrm>
            <a:custGeom>
              <a:rect b="b" l="l" r="r" t="t"/>
              <a:pathLst>
                <a:path extrusionOk="0" h="837" w="872">
                  <a:moveTo>
                    <a:pt x="435" y="1"/>
                  </a:moveTo>
                  <a:cubicBezTo>
                    <a:pt x="221" y="1"/>
                    <a:pt x="39" y="165"/>
                    <a:pt x="20" y="383"/>
                  </a:cubicBezTo>
                  <a:cubicBezTo>
                    <a:pt x="1" y="613"/>
                    <a:pt x="171" y="816"/>
                    <a:pt x="401" y="836"/>
                  </a:cubicBezTo>
                  <a:cubicBezTo>
                    <a:pt x="413" y="836"/>
                    <a:pt x="425" y="837"/>
                    <a:pt x="437" y="837"/>
                  </a:cubicBezTo>
                  <a:cubicBezTo>
                    <a:pt x="653" y="836"/>
                    <a:pt x="834" y="670"/>
                    <a:pt x="852" y="455"/>
                  </a:cubicBezTo>
                  <a:cubicBezTo>
                    <a:pt x="871" y="225"/>
                    <a:pt x="701" y="22"/>
                    <a:pt x="471" y="2"/>
                  </a:cubicBezTo>
                  <a:cubicBezTo>
                    <a:pt x="459" y="1"/>
                    <a:pt x="447" y="1"/>
                    <a:pt x="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746775" y="3826575"/>
              <a:ext cx="22875" cy="20775"/>
            </a:xfrm>
            <a:custGeom>
              <a:rect b="b" l="l" r="r" t="t"/>
              <a:pathLst>
                <a:path extrusionOk="0" h="831" w="915">
                  <a:moveTo>
                    <a:pt x="460" y="0"/>
                  </a:moveTo>
                  <a:cubicBezTo>
                    <a:pt x="350" y="0"/>
                    <a:pt x="241" y="43"/>
                    <a:pt x="159" y="129"/>
                  </a:cubicBezTo>
                  <a:cubicBezTo>
                    <a:pt x="0" y="291"/>
                    <a:pt x="2" y="553"/>
                    <a:pt x="163" y="714"/>
                  </a:cubicBezTo>
                  <a:cubicBezTo>
                    <a:pt x="244" y="792"/>
                    <a:pt x="349" y="831"/>
                    <a:pt x="453" y="831"/>
                  </a:cubicBezTo>
                  <a:cubicBezTo>
                    <a:pt x="562" y="831"/>
                    <a:pt x="671" y="788"/>
                    <a:pt x="753" y="703"/>
                  </a:cubicBezTo>
                  <a:cubicBezTo>
                    <a:pt x="914" y="538"/>
                    <a:pt x="910" y="273"/>
                    <a:pt x="744" y="114"/>
                  </a:cubicBezTo>
                  <a:lnTo>
                    <a:pt x="744" y="112"/>
                  </a:lnTo>
                  <a:cubicBezTo>
                    <a:pt x="663" y="37"/>
                    <a:pt x="561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9691777" y="4323723"/>
            <a:ext cx="3666648" cy="3492045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013235" y="2664351"/>
            <a:ext cx="1137485" cy="27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 id="184" name="Google Shape;184;p22"/>
          <p:cNvCxnSpPr/>
          <p:nvPr/>
        </p:nvCxnSpPr>
        <p:spPr>
          <a:xfrm>
            <a:off x="3780458" y="3042969"/>
            <a:ext cx="309204" cy="0"/>
          </a:xfrm>
          <a:prstGeom prst="straightConnector1">
            <a:avLst/>
          </a:prstGeom>
          <a:noFill/>
          <a:ln cap="flat" cmpd="sng" w="190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242946" y="4959288"/>
            <a:ext cx="2365159" cy="234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1452535" y="304623"/>
            <a:ext cx="8239241" cy="64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Variáveis de Ambiente e Autenticação para MongoDB 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2"/>
          <p:cNvGrpSpPr/>
          <p:nvPr/>
        </p:nvGrpSpPr>
        <p:grpSpPr>
          <a:xfrm>
            <a:off x="-273816" y="-231047"/>
            <a:ext cx="1625323" cy="1572168"/>
            <a:chOff x="3578650" y="1986550"/>
            <a:chExt cx="539850" cy="534575"/>
          </a:xfrm>
        </p:grpSpPr>
        <p:sp>
          <p:nvSpPr>
            <p:cNvPr id="188" name="Google Shape;188;p22"/>
            <p:cNvSpPr/>
            <p:nvPr/>
          </p:nvSpPr>
          <p:spPr>
            <a:xfrm>
              <a:off x="3578650" y="1986550"/>
              <a:ext cx="539850" cy="534575"/>
            </a:xfrm>
            <a:custGeom>
              <a:rect b="b" l="l" r="r" t="t"/>
              <a:pathLst>
                <a:path extrusionOk="0" h="21383" w="21594">
                  <a:moveTo>
                    <a:pt x="11703" y="835"/>
                  </a:moveTo>
                  <a:cubicBezTo>
                    <a:pt x="11805" y="835"/>
                    <a:pt x="11910" y="873"/>
                    <a:pt x="11995" y="959"/>
                  </a:cubicBezTo>
                  <a:cubicBezTo>
                    <a:pt x="12258" y="1222"/>
                    <a:pt x="12071" y="1671"/>
                    <a:pt x="11700" y="1671"/>
                  </a:cubicBezTo>
                  <a:cubicBezTo>
                    <a:pt x="11469" y="1671"/>
                    <a:pt x="11282" y="1485"/>
                    <a:pt x="11282" y="1254"/>
                  </a:cubicBezTo>
                  <a:lnTo>
                    <a:pt x="11282" y="1254"/>
                  </a:lnTo>
                  <a:cubicBezTo>
                    <a:pt x="11282" y="1002"/>
                    <a:pt x="11488" y="835"/>
                    <a:pt x="11703" y="835"/>
                  </a:cubicBezTo>
                  <a:close/>
                  <a:moveTo>
                    <a:pt x="1386" y="2977"/>
                  </a:moveTo>
                  <a:cubicBezTo>
                    <a:pt x="1601" y="2977"/>
                    <a:pt x="1807" y="3144"/>
                    <a:pt x="1807" y="3395"/>
                  </a:cubicBezTo>
                  <a:cubicBezTo>
                    <a:pt x="1805" y="3625"/>
                    <a:pt x="1619" y="3812"/>
                    <a:pt x="1389" y="3812"/>
                  </a:cubicBezTo>
                  <a:cubicBezTo>
                    <a:pt x="1388" y="3812"/>
                    <a:pt x="1388" y="3812"/>
                    <a:pt x="1387" y="3812"/>
                  </a:cubicBezTo>
                  <a:cubicBezTo>
                    <a:pt x="1017" y="3812"/>
                    <a:pt x="831" y="3362"/>
                    <a:pt x="1093" y="3100"/>
                  </a:cubicBezTo>
                  <a:cubicBezTo>
                    <a:pt x="1179" y="3015"/>
                    <a:pt x="1283" y="2977"/>
                    <a:pt x="1386" y="2977"/>
                  </a:cubicBezTo>
                  <a:close/>
                  <a:moveTo>
                    <a:pt x="11700" y="4823"/>
                  </a:moveTo>
                  <a:lnTo>
                    <a:pt x="11700" y="4824"/>
                  </a:lnTo>
                  <a:cubicBezTo>
                    <a:pt x="12015" y="4824"/>
                    <a:pt x="12298" y="5014"/>
                    <a:pt x="12418" y="5303"/>
                  </a:cubicBezTo>
                  <a:cubicBezTo>
                    <a:pt x="12539" y="5595"/>
                    <a:pt x="12472" y="5929"/>
                    <a:pt x="12249" y="6151"/>
                  </a:cubicBezTo>
                  <a:cubicBezTo>
                    <a:pt x="12100" y="6300"/>
                    <a:pt x="11901" y="6380"/>
                    <a:pt x="11699" y="6380"/>
                  </a:cubicBezTo>
                  <a:cubicBezTo>
                    <a:pt x="11599" y="6380"/>
                    <a:pt x="11497" y="6360"/>
                    <a:pt x="11401" y="6320"/>
                  </a:cubicBezTo>
                  <a:cubicBezTo>
                    <a:pt x="11111" y="6199"/>
                    <a:pt x="10922" y="5916"/>
                    <a:pt x="10922" y="5602"/>
                  </a:cubicBezTo>
                  <a:cubicBezTo>
                    <a:pt x="10922" y="5172"/>
                    <a:pt x="11270" y="4824"/>
                    <a:pt x="11700" y="4823"/>
                  </a:cubicBezTo>
                  <a:close/>
                  <a:moveTo>
                    <a:pt x="5845" y="7239"/>
                  </a:moveTo>
                  <a:cubicBezTo>
                    <a:pt x="6047" y="7239"/>
                    <a:pt x="6246" y="7318"/>
                    <a:pt x="6395" y="7467"/>
                  </a:cubicBezTo>
                  <a:cubicBezTo>
                    <a:pt x="6617" y="7689"/>
                    <a:pt x="6685" y="8024"/>
                    <a:pt x="6564" y="8315"/>
                  </a:cubicBezTo>
                  <a:cubicBezTo>
                    <a:pt x="6443" y="8606"/>
                    <a:pt x="6159" y="8796"/>
                    <a:pt x="5844" y="8796"/>
                  </a:cubicBezTo>
                  <a:cubicBezTo>
                    <a:pt x="5416" y="8796"/>
                    <a:pt x="5068" y="8448"/>
                    <a:pt x="5066" y="8018"/>
                  </a:cubicBezTo>
                  <a:cubicBezTo>
                    <a:pt x="5066" y="7703"/>
                    <a:pt x="5256" y="7419"/>
                    <a:pt x="5547" y="7298"/>
                  </a:cubicBezTo>
                  <a:cubicBezTo>
                    <a:pt x="5643" y="7258"/>
                    <a:pt x="5744" y="7239"/>
                    <a:pt x="5845" y="7239"/>
                  </a:cubicBezTo>
                  <a:close/>
                  <a:moveTo>
                    <a:pt x="20262" y="10003"/>
                  </a:moveTo>
                  <a:cubicBezTo>
                    <a:pt x="20477" y="10003"/>
                    <a:pt x="20683" y="10170"/>
                    <a:pt x="20683" y="10421"/>
                  </a:cubicBezTo>
                  <a:cubicBezTo>
                    <a:pt x="20683" y="10651"/>
                    <a:pt x="20497" y="10838"/>
                    <a:pt x="20265" y="10839"/>
                  </a:cubicBezTo>
                  <a:cubicBezTo>
                    <a:pt x="19893" y="10839"/>
                    <a:pt x="19707" y="10389"/>
                    <a:pt x="19970" y="10126"/>
                  </a:cubicBezTo>
                  <a:cubicBezTo>
                    <a:pt x="20055" y="10041"/>
                    <a:pt x="20160" y="10003"/>
                    <a:pt x="20262" y="10003"/>
                  </a:cubicBezTo>
                  <a:close/>
                  <a:moveTo>
                    <a:pt x="15808" y="9644"/>
                  </a:moveTo>
                  <a:cubicBezTo>
                    <a:pt x="15908" y="9644"/>
                    <a:pt x="16009" y="9663"/>
                    <a:pt x="16106" y="9703"/>
                  </a:cubicBezTo>
                  <a:cubicBezTo>
                    <a:pt x="16397" y="9823"/>
                    <a:pt x="16585" y="10106"/>
                    <a:pt x="16586" y="10421"/>
                  </a:cubicBezTo>
                  <a:cubicBezTo>
                    <a:pt x="16585" y="10851"/>
                    <a:pt x="16237" y="11199"/>
                    <a:pt x="15809" y="11199"/>
                  </a:cubicBezTo>
                  <a:lnTo>
                    <a:pt x="15807" y="11199"/>
                  </a:lnTo>
                  <a:cubicBezTo>
                    <a:pt x="15494" y="11199"/>
                    <a:pt x="15210" y="11010"/>
                    <a:pt x="15089" y="10719"/>
                  </a:cubicBezTo>
                  <a:cubicBezTo>
                    <a:pt x="14969" y="10429"/>
                    <a:pt x="15035" y="10094"/>
                    <a:pt x="15258" y="9872"/>
                  </a:cubicBezTo>
                  <a:cubicBezTo>
                    <a:pt x="15406" y="9723"/>
                    <a:pt x="15605" y="9644"/>
                    <a:pt x="15808" y="9644"/>
                  </a:cubicBezTo>
                  <a:close/>
                  <a:moveTo>
                    <a:pt x="10419" y="6580"/>
                  </a:moveTo>
                  <a:cubicBezTo>
                    <a:pt x="10732" y="6990"/>
                    <a:pt x="11210" y="7214"/>
                    <a:pt x="11699" y="7214"/>
                  </a:cubicBezTo>
                  <a:cubicBezTo>
                    <a:pt x="11933" y="7214"/>
                    <a:pt x="12170" y="7162"/>
                    <a:pt x="12392" y="7056"/>
                  </a:cubicBezTo>
                  <a:lnTo>
                    <a:pt x="14480" y="9506"/>
                  </a:lnTo>
                  <a:cubicBezTo>
                    <a:pt x="14047" y="10132"/>
                    <a:pt x="14112" y="10977"/>
                    <a:pt x="14637" y="11529"/>
                  </a:cubicBezTo>
                  <a:lnTo>
                    <a:pt x="12972" y="14238"/>
                  </a:lnTo>
                  <a:cubicBezTo>
                    <a:pt x="12807" y="14184"/>
                    <a:pt x="12638" y="14158"/>
                    <a:pt x="12472" y="14158"/>
                  </a:cubicBezTo>
                  <a:cubicBezTo>
                    <a:pt x="11881" y="14158"/>
                    <a:pt x="11319" y="14485"/>
                    <a:pt x="11037" y="15036"/>
                  </a:cubicBezTo>
                  <a:lnTo>
                    <a:pt x="7946" y="14290"/>
                  </a:lnTo>
                  <a:cubicBezTo>
                    <a:pt x="7925" y="13530"/>
                    <a:pt x="7377" y="12886"/>
                    <a:pt x="6629" y="12746"/>
                  </a:cubicBezTo>
                  <a:lnTo>
                    <a:pt x="6382" y="9538"/>
                  </a:lnTo>
                  <a:cubicBezTo>
                    <a:pt x="7100" y="9285"/>
                    <a:pt x="7545" y="8564"/>
                    <a:pt x="7443" y="7809"/>
                  </a:cubicBezTo>
                  <a:lnTo>
                    <a:pt x="10419" y="6580"/>
                  </a:lnTo>
                  <a:close/>
                  <a:moveTo>
                    <a:pt x="6335" y="13553"/>
                  </a:moveTo>
                  <a:cubicBezTo>
                    <a:pt x="6435" y="13553"/>
                    <a:pt x="6536" y="13572"/>
                    <a:pt x="6632" y="13612"/>
                  </a:cubicBezTo>
                  <a:cubicBezTo>
                    <a:pt x="6924" y="13733"/>
                    <a:pt x="7113" y="14017"/>
                    <a:pt x="7113" y="14332"/>
                  </a:cubicBezTo>
                  <a:cubicBezTo>
                    <a:pt x="7112" y="14761"/>
                    <a:pt x="6764" y="15109"/>
                    <a:pt x="6335" y="15109"/>
                  </a:cubicBezTo>
                  <a:lnTo>
                    <a:pt x="6335" y="15109"/>
                  </a:lnTo>
                  <a:cubicBezTo>
                    <a:pt x="6020" y="15109"/>
                    <a:pt x="5736" y="14920"/>
                    <a:pt x="5616" y="14629"/>
                  </a:cubicBezTo>
                  <a:cubicBezTo>
                    <a:pt x="5495" y="14339"/>
                    <a:pt x="5562" y="14003"/>
                    <a:pt x="5784" y="13781"/>
                  </a:cubicBezTo>
                  <a:cubicBezTo>
                    <a:pt x="5933" y="13632"/>
                    <a:pt x="6132" y="13553"/>
                    <a:pt x="6335" y="13553"/>
                  </a:cubicBezTo>
                  <a:close/>
                  <a:moveTo>
                    <a:pt x="12475" y="14994"/>
                  </a:moveTo>
                  <a:cubicBezTo>
                    <a:pt x="12575" y="14994"/>
                    <a:pt x="12676" y="15013"/>
                    <a:pt x="12772" y="15053"/>
                  </a:cubicBezTo>
                  <a:cubicBezTo>
                    <a:pt x="13063" y="15174"/>
                    <a:pt x="13252" y="15457"/>
                    <a:pt x="13252" y="15772"/>
                  </a:cubicBezTo>
                  <a:cubicBezTo>
                    <a:pt x="13251" y="16201"/>
                    <a:pt x="12903" y="16549"/>
                    <a:pt x="12475" y="16550"/>
                  </a:cubicBezTo>
                  <a:cubicBezTo>
                    <a:pt x="12160" y="16550"/>
                    <a:pt x="11876" y="16361"/>
                    <a:pt x="11755" y="16069"/>
                  </a:cubicBezTo>
                  <a:cubicBezTo>
                    <a:pt x="11636" y="15778"/>
                    <a:pt x="11701" y="15444"/>
                    <a:pt x="11924" y="15221"/>
                  </a:cubicBezTo>
                  <a:cubicBezTo>
                    <a:pt x="12073" y="15073"/>
                    <a:pt x="12272" y="14994"/>
                    <a:pt x="12475" y="14994"/>
                  </a:cubicBezTo>
                  <a:close/>
                  <a:moveTo>
                    <a:pt x="1386" y="16965"/>
                  </a:moveTo>
                  <a:cubicBezTo>
                    <a:pt x="1601" y="16965"/>
                    <a:pt x="1807" y="17132"/>
                    <a:pt x="1807" y="17383"/>
                  </a:cubicBezTo>
                  <a:cubicBezTo>
                    <a:pt x="1805" y="17613"/>
                    <a:pt x="1619" y="17800"/>
                    <a:pt x="1389" y="17801"/>
                  </a:cubicBezTo>
                  <a:cubicBezTo>
                    <a:pt x="1017" y="17801"/>
                    <a:pt x="831" y="17350"/>
                    <a:pt x="1093" y="17088"/>
                  </a:cubicBezTo>
                  <a:cubicBezTo>
                    <a:pt x="1179" y="17003"/>
                    <a:pt x="1283" y="16965"/>
                    <a:pt x="1386" y="16965"/>
                  </a:cubicBezTo>
                  <a:close/>
                  <a:moveTo>
                    <a:pt x="13669" y="19712"/>
                  </a:moveTo>
                  <a:cubicBezTo>
                    <a:pt x="14041" y="19712"/>
                    <a:pt x="14227" y="20162"/>
                    <a:pt x="13963" y="20426"/>
                  </a:cubicBezTo>
                  <a:cubicBezTo>
                    <a:pt x="13878" y="20511"/>
                    <a:pt x="13774" y="20549"/>
                    <a:pt x="13672" y="20549"/>
                  </a:cubicBezTo>
                  <a:cubicBezTo>
                    <a:pt x="13457" y="20549"/>
                    <a:pt x="13251" y="20382"/>
                    <a:pt x="13251" y="20130"/>
                  </a:cubicBezTo>
                  <a:cubicBezTo>
                    <a:pt x="13251" y="19899"/>
                    <a:pt x="13438" y="19712"/>
                    <a:pt x="13669" y="19712"/>
                  </a:cubicBezTo>
                  <a:close/>
                  <a:moveTo>
                    <a:pt x="11700" y="0"/>
                  </a:moveTo>
                  <a:cubicBezTo>
                    <a:pt x="11089" y="0"/>
                    <a:pt x="10568" y="439"/>
                    <a:pt x="10465" y="1041"/>
                  </a:cubicBezTo>
                  <a:cubicBezTo>
                    <a:pt x="10362" y="1643"/>
                    <a:pt x="10707" y="2231"/>
                    <a:pt x="11282" y="2434"/>
                  </a:cubicBezTo>
                  <a:lnTo>
                    <a:pt x="11282" y="4043"/>
                  </a:lnTo>
                  <a:cubicBezTo>
                    <a:pt x="10577" y="4233"/>
                    <a:pt x="10087" y="4872"/>
                    <a:pt x="10087" y="5601"/>
                  </a:cubicBezTo>
                  <a:cubicBezTo>
                    <a:pt x="10087" y="5671"/>
                    <a:pt x="10092" y="5741"/>
                    <a:pt x="10101" y="5810"/>
                  </a:cubicBezTo>
                  <a:lnTo>
                    <a:pt x="7125" y="7038"/>
                  </a:lnTo>
                  <a:cubicBezTo>
                    <a:pt x="6809" y="6625"/>
                    <a:pt x="6330" y="6405"/>
                    <a:pt x="5843" y="6405"/>
                  </a:cubicBezTo>
                  <a:cubicBezTo>
                    <a:pt x="5539" y="6405"/>
                    <a:pt x="5232" y="6491"/>
                    <a:pt x="4960" y="6669"/>
                  </a:cubicBezTo>
                  <a:lnTo>
                    <a:pt x="2489" y="3993"/>
                  </a:lnTo>
                  <a:cubicBezTo>
                    <a:pt x="2782" y="3457"/>
                    <a:pt x="2645" y="2788"/>
                    <a:pt x="2165" y="2410"/>
                  </a:cubicBezTo>
                  <a:cubicBezTo>
                    <a:pt x="1937" y="2230"/>
                    <a:pt x="1662" y="2140"/>
                    <a:pt x="1388" y="2140"/>
                  </a:cubicBezTo>
                  <a:cubicBezTo>
                    <a:pt x="1087" y="2140"/>
                    <a:pt x="787" y="2248"/>
                    <a:pt x="550" y="2462"/>
                  </a:cubicBezTo>
                  <a:cubicBezTo>
                    <a:pt x="96" y="2870"/>
                    <a:pt x="2" y="3546"/>
                    <a:pt x="329" y="4063"/>
                  </a:cubicBezTo>
                  <a:cubicBezTo>
                    <a:pt x="564" y="4436"/>
                    <a:pt x="969" y="4648"/>
                    <a:pt x="1389" y="4648"/>
                  </a:cubicBezTo>
                  <a:cubicBezTo>
                    <a:pt x="1550" y="4648"/>
                    <a:pt x="1712" y="4617"/>
                    <a:pt x="1868" y="4552"/>
                  </a:cubicBezTo>
                  <a:lnTo>
                    <a:pt x="4402" y="7298"/>
                  </a:lnTo>
                  <a:cubicBezTo>
                    <a:pt x="3923" y="8257"/>
                    <a:pt x="4496" y="9408"/>
                    <a:pt x="5550" y="9603"/>
                  </a:cubicBezTo>
                  <a:lnTo>
                    <a:pt x="5799" y="12810"/>
                  </a:lnTo>
                  <a:cubicBezTo>
                    <a:pt x="4971" y="13103"/>
                    <a:pt x="4529" y="14003"/>
                    <a:pt x="4803" y="14836"/>
                  </a:cubicBezTo>
                  <a:lnTo>
                    <a:pt x="2198" y="16426"/>
                  </a:lnTo>
                  <a:cubicBezTo>
                    <a:pt x="1965" y="16230"/>
                    <a:pt x="1678" y="16131"/>
                    <a:pt x="1390" y="16131"/>
                  </a:cubicBezTo>
                  <a:cubicBezTo>
                    <a:pt x="1103" y="16131"/>
                    <a:pt x="816" y="16229"/>
                    <a:pt x="583" y="16426"/>
                  </a:cubicBezTo>
                  <a:cubicBezTo>
                    <a:pt x="115" y="16819"/>
                    <a:pt x="0" y="17491"/>
                    <a:pt x="308" y="18018"/>
                  </a:cubicBezTo>
                  <a:cubicBezTo>
                    <a:pt x="539" y="18411"/>
                    <a:pt x="956" y="18637"/>
                    <a:pt x="1390" y="18637"/>
                  </a:cubicBezTo>
                  <a:cubicBezTo>
                    <a:pt x="1537" y="18637"/>
                    <a:pt x="1686" y="18611"/>
                    <a:pt x="1831" y="18557"/>
                  </a:cubicBezTo>
                  <a:cubicBezTo>
                    <a:pt x="2403" y="18342"/>
                    <a:pt x="2736" y="17748"/>
                    <a:pt x="2621" y="17147"/>
                  </a:cubicBezTo>
                  <a:lnTo>
                    <a:pt x="5262" y="15535"/>
                  </a:lnTo>
                  <a:cubicBezTo>
                    <a:pt x="5573" y="15813"/>
                    <a:pt x="5955" y="15945"/>
                    <a:pt x="6333" y="15945"/>
                  </a:cubicBezTo>
                  <a:cubicBezTo>
                    <a:pt x="6898" y="15945"/>
                    <a:pt x="7454" y="15650"/>
                    <a:pt x="7751" y="15104"/>
                  </a:cubicBezTo>
                  <a:lnTo>
                    <a:pt x="10862" y="15853"/>
                  </a:lnTo>
                  <a:cubicBezTo>
                    <a:pt x="11096" y="17373"/>
                    <a:pt x="12470" y="17383"/>
                    <a:pt x="12522" y="17383"/>
                  </a:cubicBezTo>
                  <a:cubicBezTo>
                    <a:pt x="12523" y="17383"/>
                    <a:pt x="12524" y="17383"/>
                    <a:pt x="12524" y="17383"/>
                  </a:cubicBezTo>
                  <a:lnTo>
                    <a:pt x="12966" y="19094"/>
                  </a:lnTo>
                  <a:cubicBezTo>
                    <a:pt x="12460" y="19436"/>
                    <a:pt x="12276" y="20093"/>
                    <a:pt x="12528" y="20649"/>
                  </a:cubicBezTo>
                  <a:cubicBezTo>
                    <a:pt x="12735" y="21104"/>
                    <a:pt x="13186" y="21383"/>
                    <a:pt x="13668" y="21383"/>
                  </a:cubicBezTo>
                  <a:cubicBezTo>
                    <a:pt x="13773" y="21383"/>
                    <a:pt x="13881" y="21369"/>
                    <a:pt x="13987" y="21341"/>
                  </a:cubicBezTo>
                  <a:cubicBezTo>
                    <a:pt x="14577" y="21188"/>
                    <a:pt x="14969" y="20629"/>
                    <a:pt x="14917" y="20021"/>
                  </a:cubicBezTo>
                  <a:cubicBezTo>
                    <a:pt x="14863" y="19414"/>
                    <a:pt x="14381" y="18933"/>
                    <a:pt x="13774" y="18882"/>
                  </a:cubicBezTo>
                  <a:lnTo>
                    <a:pt x="13324" y="17141"/>
                  </a:lnTo>
                  <a:cubicBezTo>
                    <a:pt x="14177" y="16613"/>
                    <a:pt x="14344" y="15441"/>
                    <a:pt x="13672" y="14694"/>
                  </a:cubicBezTo>
                  <a:lnTo>
                    <a:pt x="15349" y="11968"/>
                  </a:lnTo>
                  <a:cubicBezTo>
                    <a:pt x="15502" y="12014"/>
                    <a:pt x="15657" y="12035"/>
                    <a:pt x="15809" y="12035"/>
                  </a:cubicBezTo>
                  <a:cubicBezTo>
                    <a:pt x="16520" y="12035"/>
                    <a:pt x="17173" y="11563"/>
                    <a:pt x="17366" y="10839"/>
                  </a:cubicBezTo>
                  <a:lnTo>
                    <a:pt x="19084" y="10839"/>
                  </a:lnTo>
                  <a:cubicBezTo>
                    <a:pt x="19241" y="11281"/>
                    <a:pt x="19631" y="11598"/>
                    <a:pt x="20094" y="11662"/>
                  </a:cubicBezTo>
                  <a:cubicBezTo>
                    <a:pt x="20151" y="11670"/>
                    <a:pt x="20209" y="11674"/>
                    <a:pt x="20266" y="11674"/>
                  </a:cubicBezTo>
                  <a:cubicBezTo>
                    <a:pt x="20670" y="11674"/>
                    <a:pt x="21053" y="11480"/>
                    <a:pt x="21289" y="11146"/>
                  </a:cubicBezTo>
                  <a:cubicBezTo>
                    <a:pt x="21560" y="10762"/>
                    <a:pt x="21594" y="10262"/>
                    <a:pt x="21379" y="9845"/>
                  </a:cubicBezTo>
                  <a:cubicBezTo>
                    <a:pt x="21163" y="9430"/>
                    <a:pt x="20734" y="9169"/>
                    <a:pt x="20265" y="9169"/>
                  </a:cubicBezTo>
                  <a:cubicBezTo>
                    <a:pt x="19735" y="9169"/>
                    <a:pt x="19262" y="9503"/>
                    <a:pt x="19084" y="10003"/>
                  </a:cubicBezTo>
                  <a:lnTo>
                    <a:pt x="17366" y="10003"/>
                  </a:lnTo>
                  <a:cubicBezTo>
                    <a:pt x="17170" y="9271"/>
                    <a:pt x="16510" y="8808"/>
                    <a:pt x="15808" y="8808"/>
                  </a:cubicBezTo>
                  <a:cubicBezTo>
                    <a:pt x="15577" y="8808"/>
                    <a:pt x="15341" y="8858"/>
                    <a:pt x="15116" y="8966"/>
                  </a:cubicBezTo>
                  <a:lnTo>
                    <a:pt x="13029" y="6516"/>
                  </a:lnTo>
                  <a:cubicBezTo>
                    <a:pt x="13326" y="6084"/>
                    <a:pt x="13394" y="5535"/>
                    <a:pt x="13214" y="5044"/>
                  </a:cubicBezTo>
                  <a:cubicBezTo>
                    <a:pt x="13033" y="4551"/>
                    <a:pt x="12624" y="4178"/>
                    <a:pt x="12118" y="4043"/>
                  </a:cubicBezTo>
                  <a:lnTo>
                    <a:pt x="12118" y="2434"/>
                  </a:lnTo>
                  <a:cubicBezTo>
                    <a:pt x="12693" y="2231"/>
                    <a:pt x="13037" y="1643"/>
                    <a:pt x="12934" y="1041"/>
                  </a:cubicBezTo>
                  <a:cubicBezTo>
                    <a:pt x="12831" y="439"/>
                    <a:pt x="12310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3948875" y="2311225"/>
              <a:ext cx="41875" cy="50125"/>
            </a:xfrm>
            <a:custGeom>
              <a:rect b="b" l="l" r="r" t="t"/>
              <a:pathLst>
                <a:path extrusionOk="0" h="2005" w="1675">
                  <a:moveTo>
                    <a:pt x="1197" y="0"/>
                  </a:moveTo>
                  <a:cubicBezTo>
                    <a:pt x="1057" y="0"/>
                    <a:pt x="920" y="71"/>
                    <a:pt x="841" y="199"/>
                  </a:cubicBezTo>
                  <a:lnTo>
                    <a:pt x="122" y="1371"/>
                  </a:lnTo>
                  <a:cubicBezTo>
                    <a:pt x="1" y="1569"/>
                    <a:pt x="63" y="1825"/>
                    <a:pt x="259" y="1946"/>
                  </a:cubicBezTo>
                  <a:cubicBezTo>
                    <a:pt x="324" y="1986"/>
                    <a:pt x="398" y="2005"/>
                    <a:pt x="472" y="2005"/>
                  </a:cubicBezTo>
                  <a:cubicBezTo>
                    <a:pt x="614" y="2005"/>
                    <a:pt x="756" y="1936"/>
                    <a:pt x="834" y="1809"/>
                  </a:cubicBezTo>
                  <a:lnTo>
                    <a:pt x="1553" y="637"/>
                  </a:lnTo>
                  <a:cubicBezTo>
                    <a:pt x="1674" y="440"/>
                    <a:pt x="1613" y="183"/>
                    <a:pt x="1416" y="62"/>
                  </a:cubicBezTo>
                  <a:cubicBezTo>
                    <a:pt x="1348" y="20"/>
                    <a:pt x="1272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772700" y="2389475"/>
              <a:ext cx="62100" cy="30450"/>
            </a:xfrm>
            <a:custGeom>
              <a:rect b="b" l="l" r="r" t="t"/>
              <a:pathLst>
                <a:path extrusionOk="0" h="1218" w="2484">
                  <a:moveTo>
                    <a:pt x="461" y="1"/>
                  </a:moveTo>
                  <a:cubicBezTo>
                    <a:pt x="273" y="1"/>
                    <a:pt x="102" y="129"/>
                    <a:pt x="56" y="320"/>
                  </a:cubicBezTo>
                  <a:cubicBezTo>
                    <a:pt x="1" y="545"/>
                    <a:pt x="139" y="771"/>
                    <a:pt x="363" y="824"/>
                  </a:cubicBezTo>
                  <a:cubicBezTo>
                    <a:pt x="363" y="824"/>
                    <a:pt x="2012" y="1217"/>
                    <a:pt x="2045" y="1217"/>
                  </a:cubicBezTo>
                  <a:cubicBezTo>
                    <a:pt x="2255" y="1217"/>
                    <a:pt x="2434" y="1059"/>
                    <a:pt x="2458" y="850"/>
                  </a:cubicBezTo>
                  <a:cubicBezTo>
                    <a:pt x="2484" y="639"/>
                    <a:pt x="2348" y="444"/>
                    <a:pt x="2142" y="394"/>
                  </a:cubicBezTo>
                  <a:lnTo>
                    <a:pt x="559" y="12"/>
                  </a:lnTo>
                  <a:cubicBezTo>
                    <a:pt x="526" y="4"/>
                    <a:pt x="493" y="1"/>
                    <a:pt x="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675475" y="2242200"/>
              <a:ext cx="26075" cy="55325"/>
            </a:xfrm>
            <a:custGeom>
              <a:rect b="b" l="l" r="r" t="t"/>
              <a:pathLst>
                <a:path extrusionOk="0" h="2213" w="1043">
                  <a:moveTo>
                    <a:pt x="441" y="0"/>
                  </a:moveTo>
                  <a:cubicBezTo>
                    <a:pt x="426" y="0"/>
                    <a:pt x="410" y="1"/>
                    <a:pt x="394" y="3"/>
                  </a:cubicBezTo>
                  <a:cubicBezTo>
                    <a:pt x="166" y="28"/>
                    <a:pt x="0" y="236"/>
                    <a:pt x="26" y="464"/>
                  </a:cubicBezTo>
                  <a:cubicBezTo>
                    <a:pt x="26" y="464"/>
                    <a:pt x="179" y="1856"/>
                    <a:pt x="179" y="1859"/>
                  </a:cubicBezTo>
                  <a:cubicBezTo>
                    <a:pt x="206" y="2099"/>
                    <a:pt x="395" y="2213"/>
                    <a:pt x="587" y="2213"/>
                  </a:cubicBezTo>
                  <a:cubicBezTo>
                    <a:pt x="590" y="2213"/>
                    <a:pt x="592" y="2213"/>
                    <a:pt x="595" y="2212"/>
                  </a:cubicBezTo>
                  <a:cubicBezTo>
                    <a:pt x="818" y="2211"/>
                    <a:pt x="1042" y="2054"/>
                    <a:pt x="1010" y="1766"/>
                  </a:cubicBezTo>
                  <a:lnTo>
                    <a:pt x="856" y="373"/>
                  </a:lnTo>
                  <a:cubicBezTo>
                    <a:pt x="832" y="159"/>
                    <a:pt x="652" y="0"/>
                    <a:pt x="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750600" y="2099100"/>
              <a:ext cx="59200" cy="35800"/>
            </a:xfrm>
            <a:custGeom>
              <a:rect b="b" l="l" r="r" t="t"/>
              <a:pathLst>
                <a:path extrusionOk="0" h="1432" w="2368">
                  <a:moveTo>
                    <a:pt x="1893" y="1"/>
                  </a:moveTo>
                  <a:cubicBezTo>
                    <a:pt x="1840" y="1"/>
                    <a:pt x="1786" y="11"/>
                    <a:pt x="1734" y="32"/>
                  </a:cubicBezTo>
                  <a:lnTo>
                    <a:pt x="289" y="628"/>
                  </a:lnTo>
                  <a:cubicBezTo>
                    <a:pt x="105" y="704"/>
                    <a:pt x="1" y="900"/>
                    <a:pt x="40" y="1096"/>
                  </a:cubicBezTo>
                  <a:cubicBezTo>
                    <a:pt x="78" y="1291"/>
                    <a:pt x="250" y="1431"/>
                    <a:pt x="449" y="1431"/>
                  </a:cubicBezTo>
                  <a:cubicBezTo>
                    <a:pt x="502" y="1431"/>
                    <a:pt x="2052" y="804"/>
                    <a:pt x="2052" y="804"/>
                  </a:cubicBezTo>
                  <a:cubicBezTo>
                    <a:pt x="2266" y="716"/>
                    <a:pt x="2367" y="471"/>
                    <a:pt x="2279" y="258"/>
                  </a:cubicBezTo>
                  <a:cubicBezTo>
                    <a:pt x="2213" y="98"/>
                    <a:pt x="2057" y="1"/>
                    <a:pt x="1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931700" y="2134900"/>
              <a:ext cx="48700" cy="50575"/>
            </a:xfrm>
            <a:custGeom>
              <a:rect b="b" l="l" r="r" t="t"/>
              <a:pathLst>
                <a:path extrusionOk="0" h="2023" w="1948">
                  <a:moveTo>
                    <a:pt x="467" y="0"/>
                  </a:moveTo>
                  <a:cubicBezTo>
                    <a:pt x="372" y="0"/>
                    <a:pt x="276" y="33"/>
                    <a:pt x="198" y="99"/>
                  </a:cubicBezTo>
                  <a:cubicBezTo>
                    <a:pt x="25" y="247"/>
                    <a:pt x="1" y="503"/>
                    <a:pt x="143" y="680"/>
                  </a:cubicBezTo>
                  <a:lnTo>
                    <a:pt x="1162" y="1878"/>
                  </a:lnTo>
                  <a:cubicBezTo>
                    <a:pt x="1246" y="1973"/>
                    <a:pt x="1363" y="2022"/>
                    <a:pt x="1481" y="2022"/>
                  </a:cubicBezTo>
                  <a:cubicBezTo>
                    <a:pt x="1576" y="2022"/>
                    <a:pt x="1673" y="1990"/>
                    <a:pt x="1752" y="1924"/>
                  </a:cubicBezTo>
                  <a:cubicBezTo>
                    <a:pt x="1927" y="1775"/>
                    <a:pt x="1948" y="1510"/>
                    <a:pt x="1799" y="1336"/>
                  </a:cubicBezTo>
                  <a:lnTo>
                    <a:pt x="779" y="138"/>
                  </a:lnTo>
                  <a:cubicBezTo>
                    <a:pt x="696" y="47"/>
                    <a:pt x="58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2"/>
          <p:cNvSpPr txBox="1"/>
          <p:nvPr/>
        </p:nvSpPr>
        <p:spPr>
          <a:xfrm>
            <a:off x="1452524" y="1828547"/>
            <a:ext cx="82392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Mongo_initdb_root_username: admin</a:t>
            </a:r>
            <a:b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Mongo_initdb_root_password: adminpassword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Conexão autenticada para o backend: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mongodb://admin:adminpassword@mongo1:27017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Replica set configurado para redundância e disponibilidade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993491" y="3112394"/>
            <a:ext cx="250112" cy="635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Arial"/>
              <a:buNone/>
            </a:pPr>
            <a:r>
              <a:t/>
            </a:r>
            <a:endParaRPr b="0" i="0" sz="18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603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081212" y="661111"/>
            <a:ext cx="6221577" cy="61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-3002840" y="514699"/>
            <a:ext cx="6221577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 flipH="1">
            <a:off x="1517284" y="146412"/>
            <a:ext cx="10333339" cy="252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734338" y="259177"/>
            <a:ext cx="27233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Rede e Volumes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2478024" y="2297717"/>
            <a:ext cx="9125712" cy="1728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Rede overlay: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Comunicação entre os serviços no Docker Swarm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Volumes: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Persistência de dados para cada instância MongoDB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Garantia de consistência mesmo após reinicialização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297888" y="3966791"/>
            <a:ext cx="3545467" cy="351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1609641" y="201906"/>
            <a:ext cx="3936349" cy="48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Serviços Frontend e Backend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4"/>
          <p:cNvGrpSpPr/>
          <p:nvPr/>
        </p:nvGrpSpPr>
        <p:grpSpPr>
          <a:xfrm>
            <a:off x="207264" y="206006"/>
            <a:ext cx="1134795" cy="485165"/>
            <a:chOff x="3508375" y="2971600"/>
            <a:chExt cx="534675" cy="261025"/>
          </a:xfrm>
        </p:grpSpPr>
        <p:sp>
          <p:nvSpPr>
            <p:cNvPr id="215" name="Google Shape;215;p24"/>
            <p:cNvSpPr/>
            <p:nvPr/>
          </p:nvSpPr>
          <p:spPr>
            <a:xfrm>
              <a:off x="3508375" y="2971600"/>
              <a:ext cx="534675" cy="261025"/>
            </a:xfrm>
            <a:custGeom>
              <a:rect b="b" l="l" r="r" t="t"/>
              <a:pathLst>
                <a:path extrusionOk="0" h="10441" w="21387">
                  <a:moveTo>
                    <a:pt x="20523" y="845"/>
                  </a:moveTo>
                  <a:lnTo>
                    <a:pt x="20523" y="1723"/>
                  </a:lnTo>
                  <a:lnTo>
                    <a:pt x="1290" y="1723"/>
                  </a:lnTo>
                  <a:lnTo>
                    <a:pt x="1290" y="845"/>
                  </a:lnTo>
                  <a:close/>
                  <a:moveTo>
                    <a:pt x="12162" y="2567"/>
                  </a:moveTo>
                  <a:cubicBezTo>
                    <a:pt x="11883" y="2930"/>
                    <a:pt x="11644" y="3461"/>
                    <a:pt x="11575" y="4239"/>
                  </a:cubicBezTo>
                  <a:lnTo>
                    <a:pt x="10403" y="4239"/>
                  </a:lnTo>
                  <a:cubicBezTo>
                    <a:pt x="10341" y="3461"/>
                    <a:pt x="10103" y="2930"/>
                    <a:pt x="9827" y="2567"/>
                  </a:cubicBezTo>
                  <a:close/>
                  <a:moveTo>
                    <a:pt x="3383" y="4382"/>
                  </a:moveTo>
                  <a:lnTo>
                    <a:pt x="3383" y="6943"/>
                  </a:lnTo>
                  <a:lnTo>
                    <a:pt x="841" y="6943"/>
                  </a:lnTo>
                  <a:lnTo>
                    <a:pt x="841" y="4382"/>
                  </a:lnTo>
                  <a:close/>
                  <a:moveTo>
                    <a:pt x="6765" y="4382"/>
                  </a:moveTo>
                  <a:lnTo>
                    <a:pt x="6765" y="6943"/>
                  </a:lnTo>
                  <a:lnTo>
                    <a:pt x="4224" y="6943"/>
                  </a:lnTo>
                  <a:lnTo>
                    <a:pt x="4224" y="4382"/>
                  </a:lnTo>
                  <a:close/>
                  <a:moveTo>
                    <a:pt x="16071" y="2567"/>
                  </a:moveTo>
                  <a:lnTo>
                    <a:pt x="13942" y="8822"/>
                  </a:lnTo>
                  <a:cubicBezTo>
                    <a:pt x="12395" y="7753"/>
                    <a:pt x="12395" y="5795"/>
                    <a:pt x="12395" y="4705"/>
                  </a:cubicBezTo>
                  <a:cubicBezTo>
                    <a:pt x="12395" y="3890"/>
                    <a:pt x="12728" y="2606"/>
                    <a:pt x="13754" y="2567"/>
                  </a:cubicBezTo>
                  <a:close/>
                  <a:moveTo>
                    <a:pt x="8239" y="2568"/>
                  </a:moveTo>
                  <a:cubicBezTo>
                    <a:pt x="9278" y="2568"/>
                    <a:pt x="9581" y="3849"/>
                    <a:pt x="9581" y="4661"/>
                  </a:cubicBezTo>
                  <a:cubicBezTo>
                    <a:pt x="9581" y="5420"/>
                    <a:pt x="9581" y="6692"/>
                    <a:pt x="9001" y="7721"/>
                  </a:cubicBezTo>
                  <a:cubicBezTo>
                    <a:pt x="8316" y="8937"/>
                    <a:pt x="6947" y="9554"/>
                    <a:pt x="4931" y="9554"/>
                  </a:cubicBezTo>
                  <a:cubicBezTo>
                    <a:pt x="3749" y="9554"/>
                    <a:pt x="2804" y="8802"/>
                    <a:pt x="2271" y="7786"/>
                  </a:cubicBezTo>
                  <a:lnTo>
                    <a:pt x="7186" y="7786"/>
                  </a:lnTo>
                  <a:cubicBezTo>
                    <a:pt x="7417" y="7786"/>
                    <a:pt x="7605" y="7597"/>
                    <a:pt x="7605" y="7364"/>
                  </a:cubicBezTo>
                  <a:lnTo>
                    <a:pt x="7605" y="3960"/>
                  </a:lnTo>
                  <a:cubicBezTo>
                    <a:pt x="7605" y="3728"/>
                    <a:pt x="7417" y="3539"/>
                    <a:pt x="7186" y="3539"/>
                  </a:cubicBezTo>
                  <a:lnTo>
                    <a:pt x="1320" y="3539"/>
                  </a:lnTo>
                  <a:cubicBezTo>
                    <a:pt x="1302" y="3143"/>
                    <a:pt x="1300" y="2807"/>
                    <a:pt x="1303" y="2568"/>
                  </a:cubicBezTo>
                  <a:close/>
                  <a:moveTo>
                    <a:pt x="20541" y="2567"/>
                  </a:moveTo>
                  <a:cubicBezTo>
                    <a:pt x="20586" y="4311"/>
                    <a:pt x="20441" y="7313"/>
                    <a:pt x="19045" y="8764"/>
                  </a:cubicBezTo>
                  <a:lnTo>
                    <a:pt x="19045" y="8763"/>
                  </a:lnTo>
                  <a:cubicBezTo>
                    <a:pt x="18554" y="9275"/>
                    <a:pt x="17907" y="9593"/>
                    <a:pt x="17059" y="9596"/>
                  </a:cubicBezTo>
                  <a:lnTo>
                    <a:pt x="17648" y="7871"/>
                  </a:lnTo>
                  <a:cubicBezTo>
                    <a:pt x="17739" y="7604"/>
                    <a:pt x="17530" y="7312"/>
                    <a:pt x="17250" y="7312"/>
                  </a:cubicBezTo>
                  <a:cubicBezTo>
                    <a:pt x="17070" y="7313"/>
                    <a:pt x="16910" y="7426"/>
                    <a:pt x="16853" y="7598"/>
                  </a:cubicBezTo>
                  <a:lnTo>
                    <a:pt x="16184" y="9556"/>
                  </a:lnTo>
                  <a:cubicBezTo>
                    <a:pt x="15628" y="9499"/>
                    <a:pt x="15129" y="9387"/>
                    <a:pt x="14696" y="9218"/>
                  </a:cubicBezTo>
                  <a:lnTo>
                    <a:pt x="16959" y="2567"/>
                  </a:lnTo>
                  <a:lnTo>
                    <a:pt x="18567" y="2567"/>
                  </a:lnTo>
                  <a:lnTo>
                    <a:pt x="17942" y="4405"/>
                  </a:lnTo>
                  <a:cubicBezTo>
                    <a:pt x="17872" y="4624"/>
                    <a:pt x="17986" y="4860"/>
                    <a:pt x="18203" y="4939"/>
                  </a:cubicBezTo>
                  <a:cubicBezTo>
                    <a:pt x="18247" y="4954"/>
                    <a:pt x="18293" y="4961"/>
                    <a:pt x="18337" y="4961"/>
                  </a:cubicBezTo>
                  <a:cubicBezTo>
                    <a:pt x="18512" y="4961"/>
                    <a:pt x="18675" y="4852"/>
                    <a:pt x="18736" y="4678"/>
                  </a:cubicBezTo>
                  <a:lnTo>
                    <a:pt x="19456" y="2567"/>
                  </a:lnTo>
                  <a:close/>
                  <a:moveTo>
                    <a:pt x="870" y="0"/>
                  </a:moveTo>
                  <a:cubicBezTo>
                    <a:pt x="638" y="2"/>
                    <a:pt x="449" y="190"/>
                    <a:pt x="451" y="423"/>
                  </a:cubicBezTo>
                  <a:cubicBezTo>
                    <a:pt x="451" y="423"/>
                    <a:pt x="451" y="2952"/>
                    <a:pt x="475" y="3539"/>
                  </a:cubicBezTo>
                  <a:cubicBezTo>
                    <a:pt x="475" y="3539"/>
                    <a:pt x="473" y="3539"/>
                    <a:pt x="469" y="3539"/>
                  </a:cubicBezTo>
                  <a:cubicBezTo>
                    <a:pt x="416" y="3539"/>
                    <a:pt x="2" y="3552"/>
                    <a:pt x="2" y="3960"/>
                  </a:cubicBezTo>
                  <a:lnTo>
                    <a:pt x="2" y="7364"/>
                  </a:lnTo>
                  <a:cubicBezTo>
                    <a:pt x="0" y="7597"/>
                    <a:pt x="188" y="7786"/>
                    <a:pt x="421" y="7786"/>
                  </a:cubicBezTo>
                  <a:lnTo>
                    <a:pt x="1339" y="7786"/>
                  </a:lnTo>
                  <a:cubicBezTo>
                    <a:pt x="1581" y="8336"/>
                    <a:pt x="1890" y="8843"/>
                    <a:pt x="2283" y="9261"/>
                  </a:cubicBezTo>
                  <a:cubicBezTo>
                    <a:pt x="2989" y="10015"/>
                    <a:pt x="3880" y="10398"/>
                    <a:pt x="4931" y="10398"/>
                  </a:cubicBezTo>
                  <a:cubicBezTo>
                    <a:pt x="7273" y="10398"/>
                    <a:pt x="8888" y="9636"/>
                    <a:pt x="9733" y="8136"/>
                  </a:cubicBezTo>
                  <a:cubicBezTo>
                    <a:pt x="10315" y="7100"/>
                    <a:pt x="10405" y="5929"/>
                    <a:pt x="10418" y="5082"/>
                  </a:cubicBezTo>
                  <a:lnTo>
                    <a:pt x="11556" y="5082"/>
                  </a:lnTo>
                  <a:cubicBezTo>
                    <a:pt x="11575" y="6440"/>
                    <a:pt x="11776" y="8719"/>
                    <a:pt x="13987" y="9826"/>
                  </a:cubicBezTo>
                  <a:cubicBezTo>
                    <a:pt x="14803" y="10233"/>
                    <a:pt x="15832" y="10441"/>
                    <a:pt x="17044" y="10441"/>
                  </a:cubicBezTo>
                  <a:cubicBezTo>
                    <a:pt x="20547" y="10441"/>
                    <a:pt x="21386" y="6559"/>
                    <a:pt x="21383" y="3445"/>
                  </a:cubicBezTo>
                  <a:cubicBezTo>
                    <a:pt x="21383" y="3007"/>
                    <a:pt x="21364" y="992"/>
                    <a:pt x="21364" y="423"/>
                  </a:cubicBezTo>
                  <a:cubicBezTo>
                    <a:pt x="21364" y="190"/>
                    <a:pt x="21176" y="2"/>
                    <a:pt x="20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3941050" y="3114650"/>
              <a:ext cx="23950" cy="20975"/>
            </a:xfrm>
            <a:custGeom>
              <a:rect b="b" l="l" r="r" t="t"/>
              <a:pathLst>
                <a:path extrusionOk="0" h="839" w="958">
                  <a:moveTo>
                    <a:pt x="491" y="0"/>
                  </a:moveTo>
                  <a:cubicBezTo>
                    <a:pt x="322" y="0"/>
                    <a:pt x="152" y="96"/>
                    <a:pt x="90" y="279"/>
                  </a:cubicBezTo>
                  <a:cubicBezTo>
                    <a:pt x="0" y="546"/>
                    <a:pt x="206" y="839"/>
                    <a:pt x="487" y="839"/>
                  </a:cubicBezTo>
                  <a:cubicBezTo>
                    <a:pt x="668" y="839"/>
                    <a:pt x="827" y="724"/>
                    <a:pt x="884" y="553"/>
                  </a:cubicBezTo>
                  <a:cubicBezTo>
                    <a:pt x="957" y="340"/>
                    <a:pt x="836" y="89"/>
                    <a:pt x="623" y="20"/>
                  </a:cubicBezTo>
                  <a:cubicBezTo>
                    <a:pt x="580" y="7"/>
                    <a:pt x="535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634450" y="3102950"/>
              <a:ext cx="21000" cy="21150"/>
            </a:xfrm>
            <a:custGeom>
              <a:rect b="b" l="l" r="r" t="t"/>
              <a:pathLst>
                <a:path extrusionOk="0" h="846" w="840">
                  <a:moveTo>
                    <a:pt x="420" y="0"/>
                  </a:moveTo>
                  <a:cubicBezTo>
                    <a:pt x="189" y="0"/>
                    <a:pt x="0" y="190"/>
                    <a:pt x="0" y="423"/>
                  </a:cubicBezTo>
                  <a:cubicBezTo>
                    <a:pt x="0" y="656"/>
                    <a:pt x="189" y="845"/>
                    <a:pt x="420" y="845"/>
                  </a:cubicBezTo>
                  <a:cubicBezTo>
                    <a:pt x="651" y="845"/>
                    <a:pt x="840" y="656"/>
                    <a:pt x="840" y="423"/>
                  </a:cubicBezTo>
                  <a:cubicBezTo>
                    <a:pt x="840" y="190"/>
                    <a:pt x="651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4"/>
          <p:cNvSpPr txBox="1"/>
          <p:nvPr/>
        </p:nvSpPr>
        <p:spPr>
          <a:xfrm>
            <a:off x="2514536" y="1426580"/>
            <a:ext cx="91257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 end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Construído e servido no contêiner (porta 4200)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 end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Conexão com o MongoDB replicado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Porta 8000 exposta para comunicação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Ambos estão na mesma rede overlay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4771671" y="2295129"/>
            <a:ext cx="2648658" cy="234328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1125250" y="1948519"/>
            <a:ext cx="4088700" cy="29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CRUD completo para Funcionários: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POST: Criar um novo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GET: Listar todos os funcionários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GET: Buscar funcionário pelo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PUT: Atualizar informações de um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DELETE: Remove um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 organizada em rotas, controllers e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25254" y="1466703"/>
            <a:ext cx="33607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do Backend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301013" y="2823064"/>
            <a:ext cx="1536765" cy="1524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5"/>
          <p:cNvGrpSpPr/>
          <p:nvPr/>
        </p:nvGrpSpPr>
        <p:grpSpPr>
          <a:xfrm>
            <a:off x="314960" y="371269"/>
            <a:ext cx="5075657" cy="386138"/>
            <a:chOff x="314960" y="371269"/>
            <a:chExt cx="5075657" cy="386138"/>
          </a:xfrm>
        </p:grpSpPr>
        <p:sp>
          <p:nvSpPr>
            <p:cNvPr id="229" name="Google Shape;229;p25"/>
            <p:cNvSpPr txBox="1"/>
            <p:nvPr/>
          </p:nvSpPr>
          <p:spPr>
            <a:xfrm>
              <a:off x="1647587" y="373853"/>
              <a:ext cx="374303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/>
            </a:bodyPr>
            <a:lstStyle/>
            <a:p>
              <a:pPr indent="0" lvl="0" marL="0" marR="0" rtl="0" algn="just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80"/>
                <a:buFont typeface="Arial"/>
                <a:buNone/>
              </a:pPr>
              <a:r>
                <a:rPr b="1" i="0" lang="pt-BR" sz="238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Funcionalidades</a:t>
              </a:r>
              <a:endParaRPr b="1" i="0" sz="23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314960" y="371269"/>
              <a:ext cx="381000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934754" y="376407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680950" y="1948520"/>
            <a:ext cx="40887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Comunicação com a API do backend: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Listar, criar, atualizar e excluir funcionários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Componentes principais: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Lista de funcionários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Formulário de cadastro/edição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Detalhes de um funcionário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Roteamento para navegação entre páginas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7680962" y="1466703"/>
            <a:ext cx="33607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do Frontend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6032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457559" y="661112"/>
            <a:ext cx="6221577" cy="61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-3622854" y="514698"/>
            <a:ext cx="6221577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 flipH="1">
            <a:off x="1517284" y="146412"/>
            <a:ext cx="10333339" cy="2525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950739" y="259176"/>
            <a:ext cx="1767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Benefícios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417000" y="2297717"/>
            <a:ext cx="9125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MongoDB replicado para alta disponibilidade e consistência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Autenticação aumenta a segurança dos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 modular facilita manutenção e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Utilização do Docker Swarm para orquestração dos serviços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Configuração pronta para ambiente de produção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4007338" y="64072"/>
            <a:ext cx="851874" cy="8518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4240533" y="297266"/>
            <a:ext cx="385486" cy="385486"/>
          </a:xfrm>
          <a:custGeom>
            <a:rect b="b" l="l" r="r" t="t"/>
            <a:pathLst>
              <a:path extrusionOk="0" h="338138" w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自定义 427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52080"/>
      </a:accent1>
      <a:accent2>
        <a:srgbClr val="852080"/>
      </a:accent2>
      <a:accent3>
        <a:srgbClr val="852080"/>
      </a:accent3>
      <a:accent4>
        <a:srgbClr val="852080"/>
      </a:accent4>
      <a:accent5>
        <a:srgbClr val="852080"/>
      </a:accent5>
      <a:accent6>
        <a:srgbClr val="852080"/>
      </a:accent6>
      <a:hlink>
        <a:srgbClr val="852080"/>
      </a:hlink>
      <a:folHlink>
        <a:srgbClr val="852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