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62" r:id="rId6"/>
    <p:sldId id="263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43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1"/>
          <p:cNvSpPr/>
          <p:nvPr/>
        </p:nvSpPr>
        <p:spPr>
          <a:xfrm>
            <a:off x="833199" y="2023586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pt-BR" sz="5400" b="1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AGENDA DE TAREFAS EM REACT NATIVE</a:t>
            </a:r>
            <a:endParaRPr lang="en-US" sz="5249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5" name="Text 2"/>
          <p:cNvSpPr/>
          <p:nvPr/>
        </p:nvSpPr>
        <p:spPr>
          <a:xfrm>
            <a:off x="833199" y="4856440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pt-BR" sz="1600" b="1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Este projeto tem como objetivo a criação de um aplicativo móvel que permita aos seus usuários organizar e gerenciar suas tarefas de forma prática e eficiente. A aplicação será desenvolvida como parte do curso de Programação De Dispositivos Móveis, no 8º período de Engenharia da Computação e servirá como forma de desenvolvimento e aprendizado prático para o desenvolvimento de aplicativos móveis, nesta ocasião com </a:t>
            </a:r>
            <a:r>
              <a:rPr lang="pt-BR" sz="1600" b="1" dirty="0" err="1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React</a:t>
            </a:r>
            <a:r>
              <a:rPr lang="pt-BR" sz="1600" b="1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 </a:t>
            </a:r>
            <a:r>
              <a:rPr lang="pt-BR" sz="1600" b="1" dirty="0" err="1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Native</a:t>
            </a:r>
            <a:r>
              <a:rPr lang="pt-BR" sz="1600" b="1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.</a:t>
            </a:r>
            <a:endParaRPr lang="en-US" sz="175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1"/>
          <p:cNvSpPr/>
          <p:nvPr/>
        </p:nvSpPr>
        <p:spPr>
          <a:xfrm>
            <a:off x="6319599" y="306788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React Native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6319599" y="40955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pt-BR" sz="1600" b="1" i="0" dirty="0">
                <a:solidFill>
                  <a:srgbClr val="D1D5DB"/>
                </a:solidFill>
                <a:effectLst/>
                <a:latin typeface="Heebo" pitchFamily="2" charset="-79"/>
                <a:cs typeface="Heebo" pitchFamily="2" charset="-79"/>
              </a:rPr>
              <a:t>O </a:t>
            </a:r>
            <a:r>
              <a:rPr lang="pt-BR" sz="1600" b="1" i="0" dirty="0" err="1">
                <a:solidFill>
                  <a:srgbClr val="D1D5DB"/>
                </a:solidFill>
                <a:effectLst/>
                <a:latin typeface="Heebo" pitchFamily="2" charset="-79"/>
                <a:cs typeface="Heebo" pitchFamily="2" charset="-79"/>
              </a:rPr>
              <a:t>React</a:t>
            </a:r>
            <a:r>
              <a:rPr lang="pt-BR" sz="1600" b="1" i="0" dirty="0">
                <a:solidFill>
                  <a:srgbClr val="D1D5DB"/>
                </a:solidFill>
                <a:effectLst/>
                <a:latin typeface="Heebo" pitchFamily="2" charset="-79"/>
                <a:cs typeface="Heebo" pitchFamily="2" charset="-79"/>
              </a:rPr>
              <a:t> </a:t>
            </a:r>
            <a:r>
              <a:rPr lang="pt-BR" sz="1600" b="1" i="0" dirty="0" err="1">
                <a:solidFill>
                  <a:srgbClr val="D1D5DB"/>
                </a:solidFill>
                <a:effectLst/>
                <a:latin typeface="Heebo" pitchFamily="2" charset="-79"/>
                <a:cs typeface="Heebo" pitchFamily="2" charset="-79"/>
              </a:rPr>
              <a:t>Native</a:t>
            </a:r>
            <a:r>
              <a:rPr lang="pt-BR" sz="1600" b="1" i="0" dirty="0">
                <a:solidFill>
                  <a:srgbClr val="D1D5DB"/>
                </a:solidFill>
                <a:effectLst/>
                <a:latin typeface="Heebo" pitchFamily="2" charset="-79"/>
                <a:cs typeface="Heebo" pitchFamily="2" charset="-79"/>
              </a:rPr>
              <a:t> é um framework de código aberto que permite o desenvolvimento de aplicativos móveis multiplataforma usando </a:t>
            </a:r>
            <a:r>
              <a:rPr lang="pt-BR" sz="1600" b="1" i="0" dirty="0" err="1">
                <a:solidFill>
                  <a:srgbClr val="D1D5DB"/>
                </a:solidFill>
                <a:effectLst/>
                <a:latin typeface="Heebo" pitchFamily="2" charset="-79"/>
                <a:cs typeface="Heebo" pitchFamily="2" charset="-79"/>
              </a:rPr>
              <a:t>JavaScript</a:t>
            </a:r>
            <a:r>
              <a:rPr lang="pt-BR" sz="1600" b="1" i="0" dirty="0">
                <a:solidFill>
                  <a:srgbClr val="D1D5DB"/>
                </a:solidFill>
                <a:effectLst/>
                <a:latin typeface="Heebo" pitchFamily="2" charset="-79"/>
                <a:cs typeface="Heebo" pitchFamily="2" charset="-79"/>
              </a:rPr>
              <a:t> e </a:t>
            </a:r>
            <a:r>
              <a:rPr lang="pt-BR" sz="1600" b="1" i="0" dirty="0" err="1">
                <a:solidFill>
                  <a:srgbClr val="D1D5DB"/>
                </a:solidFill>
                <a:effectLst/>
                <a:latin typeface="Heebo" pitchFamily="2" charset="-79"/>
                <a:cs typeface="Heebo" pitchFamily="2" charset="-79"/>
              </a:rPr>
              <a:t>React</a:t>
            </a:r>
            <a:r>
              <a:rPr lang="pt-BR" sz="1600" b="1" i="0" dirty="0">
                <a:solidFill>
                  <a:srgbClr val="D1D5DB"/>
                </a:solidFill>
                <a:effectLst/>
                <a:latin typeface="Heebo" pitchFamily="2" charset="-79"/>
                <a:cs typeface="Heebo" pitchFamily="2" charset="-79"/>
              </a:rPr>
              <a:t>. Suas principais características e benefícios incluem o desenvolvimento multiplataforma, interface de usuário nativa, hot-</a:t>
            </a:r>
            <a:r>
              <a:rPr lang="pt-BR" sz="1600" b="1" i="0" dirty="0" err="1">
                <a:solidFill>
                  <a:srgbClr val="D1D5DB"/>
                </a:solidFill>
                <a:effectLst/>
                <a:latin typeface="Heebo" pitchFamily="2" charset="-79"/>
                <a:cs typeface="Heebo" pitchFamily="2" charset="-79"/>
              </a:rPr>
              <a:t>reloading</a:t>
            </a:r>
            <a:r>
              <a:rPr lang="pt-BR" sz="1600" b="1" i="0" dirty="0">
                <a:solidFill>
                  <a:srgbClr val="D1D5DB"/>
                </a:solidFill>
                <a:effectLst/>
                <a:latin typeface="Heebo" pitchFamily="2" charset="-79"/>
                <a:cs typeface="Heebo" pitchFamily="2" charset="-79"/>
              </a:rPr>
              <a:t>, uma grande comunidade, reutilização de código, bom desempenho, suporte a terceiras plataformas, atualizações rápidas e desenvolvimento eficiente. Ele é uma escolha poderosa para criar aplicativos móveis eficientes e nativos para iOS e Android, compartilhando a maior parte do código entre as plataformas.</a:t>
            </a:r>
            <a:r>
              <a:rPr lang="en-US" sz="1750" b="1" dirty="0">
                <a:solidFill>
                  <a:srgbClr val="DCD7E5"/>
                </a:solidFill>
                <a:latin typeface="Heebo" pitchFamily="2" charset="-79"/>
                <a:ea typeface="Heebo" pitchFamily="34" charset="-122"/>
                <a:cs typeface="Heebo" pitchFamily="2" charset="-79"/>
              </a:rPr>
              <a:t>.</a:t>
            </a:r>
            <a:endParaRPr lang="en-US" sz="1750" b="1" dirty="0">
              <a:latin typeface="Heebo" pitchFamily="2" charset="-79"/>
              <a:cs typeface="Heebo" pitchFamily="2" charset="-79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1"/>
          <p:cNvSpPr/>
          <p:nvPr/>
        </p:nvSpPr>
        <p:spPr>
          <a:xfrm>
            <a:off x="2037993" y="3091627"/>
            <a:ext cx="94335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Benefícios do uso de React Native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4144679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pt-BR" sz="1600" b="1" i="0" dirty="0" err="1">
                <a:solidFill>
                  <a:srgbClr val="D1D5DB"/>
                </a:solidFill>
                <a:effectLst/>
                <a:latin typeface="Heebo" pitchFamily="2" charset="-79"/>
                <a:cs typeface="Heebo" pitchFamily="2" charset="-79"/>
              </a:rPr>
              <a:t>React</a:t>
            </a:r>
            <a:r>
              <a:rPr lang="pt-BR" sz="1600" b="1" i="0" dirty="0">
                <a:solidFill>
                  <a:srgbClr val="D1D5DB"/>
                </a:solidFill>
                <a:effectLst/>
                <a:latin typeface="Heebo" pitchFamily="2" charset="-79"/>
                <a:cs typeface="Heebo" pitchFamily="2" charset="-79"/>
              </a:rPr>
              <a:t> </a:t>
            </a:r>
            <a:r>
              <a:rPr lang="pt-BR" sz="1600" b="1" i="0" dirty="0" err="1">
                <a:solidFill>
                  <a:srgbClr val="D1D5DB"/>
                </a:solidFill>
                <a:effectLst/>
                <a:latin typeface="Heebo" pitchFamily="2" charset="-79"/>
                <a:cs typeface="Heebo" pitchFamily="2" charset="-79"/>
              </a:rPr>
              <a:t>Native</a:t>
            </a:r>
            <a:r>
              <a:rPr lang="pt-BR" sz="1600" b="1" i="0" dirty="0">
                <a:solidFill>
                  <a:srgbClr val="D1D5DB"/>
                </a:solidFill>
                <a:effectLst/>
                <a:latin typeface="Heebo" pitchFamily="2" charset="-79"/>
                <a:cs typeface="Heebo" pitchFamily="2" charset="-79"/>
              </a:rPr>
              <a:t> é uma escolha sólida para o desenvolvimento de aplicativos devido à economia de tempo e recursos, experiência de usuário nativa, reutilização de código entre iOS e Android, suporte à rápida iteração, grande comunidade, integração com módulos nativos, suporte a terceiras plataformas, atualizações rápidas e desenvolvimento eficiente. É uma solução eficaz para criar aplicativos multiplataforma de alta qualidade.</a:t>
            </a:r>
            <a:endParaRPr lang="en-US" sz="1750" b="1" dirty="0">
              <a:latin typeface="Heebo" pitchFamily="2" charset="-79"/>
              <a:cs typeface="Heebo" pitchFamily="2" charset="-79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1"/>
          <p:cNvSpPr/>
          <p:nvPr/>
        </p:nvSpPr>
        <p:spPr>
          <a:xfrm>
            <a:off x="1749235" y="2925707"/>
            <a:ext cx="86334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Desenvolvimento de Aplicativo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49235" y="3904237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pt-BR" sz="1600" b="1" dirty="0">
                <a:solidFill>
                  <a:srgbClr val="DCD7E5"/>
                </a:solidFill>
                <a:latin typeface="Heebo" pitchFamily="2" charset="-79"/>
                <a:ea typeface="Heebo" pitchFamily="34" charset="-122"/>
                <a:cs typeface="Heebo" pitchFamily="2" charset="-79"/>
              </a:rPr>
              <a:t>O processo de desenvolvimento com </a:t>
            </a:r>
            <a:r>
              <a:rPr lang="pt-BR" sz="1600" b="1" dirty="0" err="1">
                <a:solidFill>
                  <a:srgbClr val="DCD7E5"/>
                </a:solidFill>
                <a:latin typeface="Heebo" pitchFamily="2" charset="-79"/>
                <a:ea typeface="Heebo" pitchFamily="34" charset="-122"/>
                <a:cs typeface="Heebo" pitchFamily="2" charset="-79"/>
              </a:rPr>
              <a:t>React</a:t>
            </a:r>
            <a:r>
              <a:rPr lang="pt-BR" sz="1600" b="1" dirty="0">
                <a:solidFill>
                  <a:srgbClr val="DCD7E5"/>
                </a:solidFill>
                <a:latin typeface="Heebo" pitchFamily="2" charset="-79"/>
                <a:ea typeface="Heebo" pitchFamily="34" charset="-122"/>
                <a:cs typeface="Heebo" pitchFamily="2" charset="-79"/>
              </a:rPr>
              <a:t> </a:t>
            </a:r>
            <a:r>
              <a:rPr lang="pt-BR" sz="1600" b="1" dirty="0" err="1">
                <a:solidFill>
                  <a:srgbClr val="DCD7E5"/>
                </a:solidFill>
                <a:latin typeface="Heebo" pitchFamily="2" charset="-79"/>
                <a:ea typeface="Heebo" pitchFamily="34" charset="-122"/>
                <a:cs typeface="Heebo" pitchFamily="2" charset="-79"/>
              </a:rPr>
              <a:t>Native</a:t>
            </a:r>
            <a:r>
              <a:rPr lang="pt-BR" sz="1600" b="1" dirty="0">
                <a:solidFill>
                  <a:srgbClr val="DCD7E5"/>
                </a:solidFill>
                <a:latin typeface="Heebo" pitchFamily="2" charset="-79"/>
                <a:ea typeface="Heebo" pitchFamily="34" charset="-122"/>
                <a:cs typeface="Heebo" pitchFamily="2" charset="-79"/>
              </a:rPr>
              <a:t> envolve:</a:t>
            </a:r>
          </a:p>
          <a:p>
            <a:pPr marL="0" indent="0">
              <a:lnSpc>
                <a:spcPts val="2799"/>
              </a:lnSpc>
              <a:buNone/>
            </a:pPr>
            <a:endParaRPr lang="pt-BR" sz="1600" b="1" dirty="0">
              <a:solidFill>
                <a:srgbClr val="DCD7E5"/>
              </a:solidFill>
              <a:latin typeface="Heebo" pitchFamily="2" charset="-79"/>
              <a:ea typeface="Heebo" pitchFamily="34" charset="-122"/>
              <a:cs typeface="Heebo" pitchFamily="2" charset="-79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pt-BR" sz="1600" b="1" dirty="0">
                <a:solidFill>
                  <a:srgbClr val="DCD7E5"/>
                </a:solidFill>
                <a:latin typeface="Heebo" pitchFamily="2" charset="-79"/>
                <a:ea typeface="Heebo" pitchFamily="34" charset="-122"/>
                <a:cs typeface="Heebo" pitchFamily="2" charset="-79"/>
              </a:rPr>
              <a:t>1. Configuração do ambiente.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pt-BR" sz="1600" b="1" dirty="0">
                <a:solidFill>
                  <a:srgbClr val="DCD7E5"/>
                </a:solidFill>
                <a:latin typeface="Heebo" pitchFamily="2" charset="-79"/>
                <a:ea typeface="Heebo" pitchFamily="34" charset="-122"/>
                <a:cs typeface="Heebo" pitchFamily="2" charset="-79"/>
              </a:rPr>
              <a:t>2. Inicialização do projeto.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pt-BR" sz="1600" b="1" dirty="0">
                <a:solidFill>
                  <a:srgbClr val="DCD7E5"/>
                </a:solidFill>
                <a:latin typeface="Heebo" pitchFamily="2" charset="-79"/>
                <a:ea typeface="Heebo" pitchFamily="34" charset="-122"/>
                <a:cs typeface="Heebo" pitchFamily="2" charset="-79"/>
              </a:rPr>
              <a:t>3. Criação de componentes reutilizáveis.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pt-BR" sz="1600" b="1" dirty="0">
                <a:solidFill>
                  <a:srgbClr val="DCD7E5"/>
                </a:solidFill>
                <a:latin typeface="Heebo" pitchFamily="2" charset="-79"/>
                <a:ea typeface="Heebo" pitchFamily="34" charset="-122"/>
                <a:cs typeface="Heebo" pitchFamily="2" charset="-79"/>
              </a:rPr>
              <a:t>4. Gerenciamento de estado com </a:t>
            </a:r>
            <a:r>
              <a:rPr lang="pt-BR" sz="1600" b="1" dirty="0" err="1">
                <a:solidFill>
                  <a:srgbClr val="DCD7E5"/>
                </a:solidFill>
                <a:latin typeface="Heebo" pitchFamily="2" charset="-79"/>
                <a:ea typeface="Heebo" pitchFamily="34" charset="-122"/>
                <a:cs typeface="Heebo" pitchFamily="2" charset="-79"/>
              </a:rPr>
              <a:t>React</a:t>
            </a:r>
            <a:r>
              <a:rPr lang="pt-BR" sz="1600" b="1" dirty="0">
                <a:solidFill>
                  <a:srgbClr val="DCD7E5"/>
                </a:solidFill>
                <a:latin typeface="Heebo" pitchFamily="2" charset="-79"/>
                <a:ea typeface="Heebo" pitchFamily="34" charset="-122"/>
                <a:cs typeface="Heebo" pitchFamily="2" charset="-79"/>
              </a:rPr>
              <a:t> </a:t>
            </a:r>
            <a:r>
              <a:rPr lang="pt-BR" sz="1600" b="1" dirty="0" err="1">
                <a:solidFill>
                  <a:srgbClr val="DCD7E5"/>
                </a:solidFill>
                <a:latin typeface="Heebo" pitchFamily="2" charset="-79"/>
                <a:ea typeface="Heebo" pitchFamily="34" charset="-122"/>
                <a:cs typeface="Heebo" pitchFamily="2" charset="-79"/>
              </a:rPr>
              <a:t>Hooks</a:t>
            </a:r>
            <a:r>
              <a:rPr lang="pt-BR" sz="1600" b="1" dirty="0">
                <a:solidFill>
                  <a:srgbClr val="DCD7E5"/>
                </a:solidFill>
                <a:latin typeface="Heebo" pitchFamily="2" charset="-79"/>
                <a:ea typeface="Heebo" pitchFamily="34" charset="-122"/>
                <a:cs typeface="Heebo" pitchFamily="2" charset="-79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pt-BR" sz="1600" b="1" dirty="0">
                <a:solidFill>
                  <a:srgbClr val="DCD7E5"/>
                </a:solidFill>
                <a:latin typeface="Heebo" pitchFamily="2" charset="-79"/>
                <a:ea typeface="Heebo" pitchFamily="34" charset="-122"/>
                <a:cs typeface="Heebo" pitchFamily="2" charset="-79"/>
              </a:rPr>
              <a:t>5. Implementação de funcionalidades, como navegação.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pt-BR" sz="1600" b="1" dirty="0">
                <a:solidFill>
                  <a:srgbClr val="DCD7E5"/>
                </a:solidFill>
                <a:latin typeface="Heebo" pitchFamily="2" charset="-79"/>
                <a:ea typeface="Heebo" pitchFamily="34" charset="-122"/>
                <a:cs typeface="Heebo" pitchFamily="2" charset="-79"/>
              </a:rPr>
              <a:t>6. Testes e depuração.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pt-BR" sz="1600" b="1" dirty="0">
                <a:solidFill>
                  <a:srgbClr val="DCD7E5"/>
                </a:solidFill>
                <a:latin typeface="Heebo" pitchFamily="2" charset="-79"/>
                <a:ea typeface="Heebo" pitchFamily="34" charset="-122"/>
                <a:cs typeface="Heebo" pitchFamily="2" charset="-79"/>
              </a:rPr>
              <a:t>7. Construção e implantação.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pt-BR" sz="1600" b="1" dirty="0">
                <a:solidFill>
                  <a:srgbClr val="DCD7E5"/>
                </a:solidFill>
                <a:latin typeface="Heebo" pitchFamily="2" charset="-79"/>
                <a:ea typeface="Heebo" pitchFamily="34" charset="-122"/>
                <a:cs typeface="Heebo" pitchFamily="2" charset="-79"/>
              </a:rPr>
              <a:t>8. Manutenção contínua do aplicativo.</a:t>
            </a:r>
            <a:endParaRPr lang="en-US" sz="1600" b="1" dirty="0">
              <a:latin typeface="Heebo" pitchFamily="2" charset="-79"/>
              <a:cs typeface="Heebo" pitchFamily="2" charset="-79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333256"/>
            <a:ext cx="70180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Objetivos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2037993" y="1360885"/>
            <a:ext cx="10554414" cy="68687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pt-BR" sz="2400" b="1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Objetivos Funcionais: </a:t>
            </a:r>
          </a:p>
          <a:p>
            <a:pPr marL="0" indent="0">
              <a:lnSpc>
                <a:spcPts val="2799"/>
              </a:lnSpc>
              <a:buNone/>
            </a:pPr>
            <a:endParaRPr lang="pt-BR" sz="16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pt-BR" sz="1600" b="1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Os usuários poderão ser capazes de se cadastrar e fazer login em suas contas.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pt-BR" sz="1600" b="1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Os usuários poderão criar novas listas de tarefas.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pt-BR" sz="1600" b="1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Cada lista de tarefas deve permitir a inclusão de itens, incluindo nome, quantidade, preço e categoria.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pt-BR" sz="1600" b="1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Os usuários poderão visualizar, editar e excluir itens de suas listas de tarefas</a:t>
            </a:r>
          </a:p>
          <a:p>
            <a:pPr marL="0" indent="0">
              <a:lnSpc>
                <a:spcPts val="2799"/>
              </a:lnSpc>
              <a:buNone/>
            </a:pPr>
            <a:endParaRPr lang="pt-BR" sz="16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pt-BR" sz="2400" b="1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Objetivos principais: </a:t>
            </a:r>
          </a:p>
          <a:p>
            <a:pPr marL="0" indent="0">
              <a:lnSpc>
                <a:spcPts val="2799"/>
              </a:lnSpc>
              <a:buNone/>
            </a:pPr>
            <a:endParaRPr lang="pt-BR" sz="16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pt-BR" sz="1600" b="1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Desenvolver um aplicativo móvel em </a:t>
            </a:r>
            <a:r>
              <a:rPr lang="pt-BR" sz="1600" b="1" dirty="0" err="1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React</a:t>
            </a:r>
            <a:r>
              <a:rPr lang="pt-BR" sz="1600" b="1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 </a:t>
            </a:r>
            <a:r>
              <a:rPr lang="pt-BR" sz="1600" b="1" dirty="0" err="1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Native</a:t>
            </a:r>
            <a:r>
              <a:rPr lang="pt-BR" sz="1600" b="1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 que permita aos usuários criar, visualizar, editar e excluir itens de compra.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pt-BR" sz="1600" b="1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Implementar um sistema de categorização de itens de compra para facilitar a organização.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pt-BR" sz="1600" b="1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Oferecer autenticação de usuário para manter as listas de tarefas privadas.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pt-BR" sz="1600" b="1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Facilitar a interação dos usuários por meio de uma interface de usuário simples e prática.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pt-BR" sz="1600" b="1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Os itens devem ser categorizados para facilitar a organização (</a:t>
            </a:r>
            <a:r>
              <a:rPr lang="pt-BR" sz="1600" b="1" dirty="0" err="1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ex</a:t>
            </a:r>
            <a:r>
              <a:rPr lang="pt-BR" sz="1600" b="1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: alimentos, produtos de higiene, eletrônicos, etc.).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pt-BR" sz="1600" b="1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O aplicativo deve fornecer uma pesquisa rápida de itens em uma lista de tarefas. </a:t>
            </a:r>
            <a:endParaRPr lang="en-US" sz="175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1"/>
          <p:cNvSpPr/>
          <p:nvPr/>
        </p:nvSpPr>
        <p:spPr>
          <a:xfrm>
            <a:off x="6319599" y="289012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Conclusão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6319599" y="391775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pt-BR" sz="1600" b="1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O desenvolvimento do projeto será uma oportunidade para aplicar conceitos e habilidades adquiridos ao longo da matéria e de certa forma ao longo de todo o curso de engenharia da computação e fornecerá uma experiência prática para os alunos na criação de aplicativos móveis com </a:t>
            </a:r>
            <a:r>
              <a:rPr lang="pt-BR" sz="1600" b="1" dirty="0" err="1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React</a:t>
            </a:r>
            <a:r>
              <a:rPr lang="pt-BR" sz="1600" b="1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 </a:t>
            </a:r>
            <a:r>
              <a:rPr lang="pt-BR" sz="1600" b="1" dirty="0" err="1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Native</a:t>
            </a:r>
            <a:r>
              <a:rPr lang="pt-BR" sz="1600" b="1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, organização de projetos e trabalho em equipe.</a:t>
            </a:r>
            <a:endParaRPr lang="en-US" sz="175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538</Words>
  <Application>Microsoft Office PowerPoint</Application>
  <PresentationFormat>Personalizar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Heebo</vt:lpstr>
      <vt:lpstr>Montserrat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Caio da Silva Hernandez</cp:lastModifiedBy>
  <cp:revision>2</cp:revision>
  <dcterms:created xsi:type="dcterms:W3CDTF">2023-10-11T16:45:37Z</dcterms:created>
  <dcterms:modified xsi:type="dcterms:W3CDTF">2023-10-11T17:45:41Z</dcterms:modified>
</cp:coreProperties>
</file>