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de Requisição e Controle de EPIs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Apresentação completa do projeto piloto e visão de melhorias futuras.</a:t>
            </a:r>
          </a:p>
          <a:p>
            <a:r>
              <a:rPr sz="2000">
                <a:solidFill>
                  <a:srgbClr val="323232"/>
                </a:solidFill>
              </a:rPr>
              <a:t>Solução digital, prática e acessível via navegador, sem necessidade de instalação.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Melhorias Sugeridas - Detalhamento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Inclusão de valor unitário dos EPIs</a:t>
            </a:r>
          </a:p>
          <a:p>
            <a:r>
              <a:rPr sz="2000">
                <a:solidFill>
                  <a:srgbClr val="323232"/>
                </a:solidFill>
              </a:rPr>
              <a:t>- Campos adicionais: função, turno, cargo</a:t>
            </a:r>
          </a:p>
          <a:p>
            <a:r>
              <a:rPr sz="2000">
                <a:solidFill>
                  <a:srgbClr val="323232"/>
                </a:solidFill>
              </a:rPr>
              <a:t>- Dados mais completos para relatórios financeiros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Melhorias de Automação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Atualização automática de estoque</a:t>
            </a:r>
          </a:p>
          <a:p>
            <a:r>
              <a:rPr sz="2000">
                <a:solidFill>
                  <a:srgbClr val="323232"/>
                </a:solidFill>
              </a:rPr>
              <a:t>- Agendamento de relatórios por e-mail</a:t>
            </a:r>
          </a:p>
          <a:p>
            <a:r>
              <a:rPr sz="2000">
                <a:solidFill>
                  <a:srgbClr val="323232"/>
                </a:solidFill>
              </a:rPr>
              <a:t>- Alertas de estoque baixo</a:t>
            </a:r>
          </a:p>
          <a:p>
            <a:r>
              <a:rPr sz="2000">
                <a:solidFill>
                  <a:srgbClr val="323232"/>
                </a:solidFill>
              </a:rPr>
              <a:t>- Justificativas em entregas incomuns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Melhorias na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Login com autenticação por usuário</a:t>
            </a:r>
          </a:p>
          <a:p>
            <a:r>
              <a:rPr sz="2000">
                <a:solidFill>
                  <a:srgbClr val="323232"/>
                </a:solidFill>
              </a:rPr>
              <a:t>- Filtros por setor, colaborador, período</a:t>
            </a:r>
          </a:p>
          <a:p>
            <a:r>
              <a:rPr sz="2000">
                <a:solidFill>
                  <a:srgbClr val="323232"/>
                </a:solidFill>
              </a:rPr>
              <a:t>- Responsividade para celular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Relatórios e Inteligência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Dashboards com gráficos em tempo real</a:t>
            </a:r>
          </a:p>
          <a:p>
            <a:r>
              <a:rPr sz="2000">
                <a:solidFill>
                  <a:srgbClr val="323232"/>
                </a:solidFill>
              </a:rPr>
              <a:t>- Consumo por período, setor, colaborador</a:t>
            </a:r>
          </a:p>
          <a:p>
            <a:r>
              <a:rPr sz="2000">
                <a:solidFill>
                  <a:srgbClr val="323232"/>
                </a:solidFill>
              </a:rPr>
              <a:t>- Visualização clara para auditorias e decisões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Escalabilidade e Integração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Separação por filiais ou unidades</a:t>
            </a:r>
          </a:p>
          <a:p>
            <a:r>
              <a:rPr sz="2000">
                <a:solidFill>
                  <a:srgbClr val="323232"/>
                </a:solidFill>
              </a:rPr>
              <a:t>- Exportação para sistemas externos (RH, ERP)</a:t>
            </a:r>
          </a:p>
          <a:p>
            <a:r>
              <a:rPr sz="2000">
                <a:solidFill>
                  <a:srgbClr val="323232"/>
                </a:solidFill>
              </a:rPr>
              <a:t>- Integração com controle financeiro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O sistema piloto já entrega benefícios práticos.</a:t>
            </a:r>
          </a:p>
          <a:p>
            <a:r>
              <a:rPr sz="2000">
                <a:solidFill>
                  <a:srgbClr val="323232"/>
                </a:solidFill>
              </a:rPr>
              <a:t>Com as melhorias propostas, se torna uma plataforma completa e escalável para gestão de EPIs.</a:t>
            </a:r>
          </a:p>
          <a:p>
            <a:r>
              <a:rPr sz="2000">
                <a:solidFill>
                  <a:srgbClr val="323232"/>
                </a:solidFill>
              </a:rPr>
              <a:t>Pronta para crescer junto com a empresa.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Situação Atual: Problemas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Requisições feitas em papel</a:t>
            </a:r>
          </a:p>
          <a:p>
            <a:r>
              <a:rPr sz="2000">
                <a:solidFill>
                  <a:srgbClr val="323232"/>
                </a:solidFill>
              </a:rPr>
              <a:t>- Retrabalho com escrita duplicada</a:t>
            </a:r>
          </a:p>
          <a:p>
            <a:r>
              <a:rPr sz="2000">
                <a:solidFill>
                  <a:srgbClr val="323232"/>
                </a:solidFill>
              </a:rPr>
              <a:t>- Risco de erros e perda por papéis ilegíveis</a:t>
            </a:r>
          </a:p>
          <a:p>
            <a:r>
              <a:rPr sz="2000">
                <a:solidFill>
                  <a:srgbClr val="323232"/>
                </a:solidFill>
              </a:rPr>
              <a:t>- Dificuldade para auditorias e relatórios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Solução Proposta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Sistema Digital de Requisição e Controle de EPIs</a:t>
            </a:r>
          </a:p>
          <a:p>
            <a:r>
              <a:rPr sz="2000">
                <a:solidFill>
                  <a:srgbClr val="323232"/>
                </a:solidFill>
              </a:rPr>
              <a:t>- Acesso via navegador</a:t>
            </a:r>
          </a:p>
          <a:p>
            <a:r>
              <a:rPr sz="2000">
                <a:solidFill>
                  <a:srgbClr val="323232"/>
                </a:solidFill>
              </a:rPr>
              <a:t>- Interface simples e intuitiva</a:t>
            </a:r>
          </a:p>
          <a:p>
            <a:r>
              <a:rPr sz="2000">
                <a:solidFill>
                  <a:srgbClr val="323232"/>
                </a:solidFill>
              </a:rPr>
              <a:t>- Sem necessidade de instalação ou servidor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Módulos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Gestor: solicita EPIs para colaboradores</a:t>
            </a:r>
          </a:p>
          <a:p>
            <a:r>
              <a:rPr sz="2000">
                <a:solidFill>
                  <a:srgbClr val="323232"/>
                </a:solidFill>
              </a:rPr>
              <a:t>- Almoxarifado: visualiza e confirma entregas</a:t>
            </a:r>
          </a:p>
          <a:p>
            <a:r>
              <a:rPr sz="2000">
                <a:solidFill>
                  <a:srgbClr val="323232"/>
                </a:solidFill>
              </a:rPr>
              <a:t>- Administrador: acesso a tudo + relatórios automáticos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da Implementação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Redução de burocracia e papel</a:t>
            </a:r>
          </a:p>
          <a:p>
            <a:r>
              <a:rPr sz="2000">
                <a:solidFill>
                  <a:srgbClr val="323232"/>
                </a:solidFill>
              </a:rPr>
              <a:t>- Registros automáticos e confiáveis</a:t>
            </a:r>
          </a:p>
          <a:p>
            <a:r>
              <a:rPr sz="2000">
                <a:solidFill>
                  <a:srgbClr val="323232"/>
                </a:solidFill>
              </a:rPr>
              <a:t>- Geração de relatórios com 1 clique</a:t>
            </a:r>
          </a:p>
          <a:p>
            <a:r>
              <a:rPr sz="2000">
                <a:solidFill>
                  <a:srgbClr val="323232"/>
                </a:solidFill>
              </a:rPr>
              <a:t>- Dados centralizados e acessíveis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Maior agilidade nas operações</a:t>
            </a:r>
          </a:p>
          <a:p>
            <a:r>
              <a:rPr sz="2000">
                <a:solidFill>
                  <a:srgbClr val="323232"/>
                </a:solidFill>
              </a:rPr>
              <a:t>- Organização e rastreabilidade</a:t>
            </a:r>
          </a:p>
          <a:p>
            <a:r>
              <a:rPr sz="2000">
                <a:solidFill>
                  <a:srgbClr val="323232"/>
                </a:solidFill>
              </a:rPr>
              <a:t>- Padronização nos setores</a:t>
            </a:r>
          </a:p>
          <a:p>
            <a:r>
              <a:rPr sz="2000">
                <a:solidFill>
                  <a:srgbClr val="323232"/>
                </a:solidFill>
              </a:rPr>
              <a:t>- Base histórica confiável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 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Desenvolvido em Python + Streamlit</a:t>
            </a:r>
          </a:p>
          <a:p>
            <a:r>
              <a:rPr sz="2000">
                <a:solidFill>
                  <a:srgbClr val="323232"/>
                </a:solidFill>
              </a:rPr>
              <a:t>- Executado no Google Colab</a:t>
            </a:r>
          </a:p>
          <a:p>
            <a:r>
              <a:rPr sz="2000">
                <a:solidFill>
                  <a:srgbClr val="323232"/>
                </a:solidFill>
              </a:rPr>
              <a:t>- Armazenamento em planilhas (.csv)</a:t>
            </a:r>
          </a:p>
          <a:p>
            <a:r>
              <a:rPr sz="2000">
                <a:solidFill>
                  <a:srgbClr val="323232"/>
                </a:solidFill>
              </a:rPr>
              <a:t>- Sem custo de licença para testes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do Projeto Piloto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Cadastro inicial de colaboradores, EPIs e gestor</a:t>
            </a:r>
          </a:p>
          <a:p>
            <a:r>
              <a:rPr sz="2000">
                <a:solidFill>
                  <a:srgbClr val="323232"/>
                </a:solidFill>
              </a:rPr>
              <a:t>- Solicitação digital funcional</a:t>
            </a:r>
          </a:p>
          <a:p>
            <a:r>
              <a:rPr sz="2000">
                <a:solidFill>
                  <a:srgbClr val="323232"/>
                </a:solidFill>
              </a:rPr>
              <a:t>- Confirmação de entregas e atualização automática</a:t>
            </a:r>
          </a:p>
          <a:p>
            <a:r>
              <a:rPr sz="2000">
                <a:solidFill>
                  <a:srgbClr val="323232"/>
                </a:solidFill>
              </a:rPr>
              <a:t>- Painel administrativo com exportações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Melhorias Sugeridas - Integração Google 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Integração com planilhas no Google Sheets</a:t>
            </a:r>
          </a:p>
          <a:p>
            <a:r>
              <a:rPr sz="2000">
                <a:solidFill>
                  <a:srgbClr val="323232"/>
                </a:solidFill>
              </a:rPr>
              <a:t>- Colaboradores e EPIs atualizados automaticamente</a:t>
            </a:r>
          </a:p>
          <a:p>
            <a:r>
              <a:rPr sz="2000">
                <a:solidFill>
                  <a:srgbClr val="323232"/>
                </a:solidFill>
              </a:rPr>
              <a:t>- Manutenção externa simplificada</a:t>
            </a:r>
          </a:p>
        </p:txBody>
      </p:sp>
      <p:pic>
        <p:nvPicPr>
          <p:cNvPr id="4" name="Picture 3" descr="logo_empres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943600"/>
            <a:ext cx="1188720" cy="577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