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57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14BC708E-A0A1-4102-88E4-E75128B4E51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Quais Dados são gerados e </a:t>
          </a:r>
          <a:r>
            <a:rPr lang="pt-BR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ultilizados</a:t>
          </a:r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Como e garantido a segurança 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B633A646-2062-4841-AF18-847B074C671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Quais os tipos?</a:t>
          </a: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425222BD-71E0-4FB6-8B2E-348CE4EE900A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Como e feita o Processamentos dos dados</a:t>
          </a:r>
        </a:p>
      </dgm:t>
    </dgm:pt>
    <dgm:pt modelId="{816852A0-23EB-431A-A3BD-2275C2B14AE1}" type="parTrans" cxnId="{5A8CC216-9716-4642-ABE9-C6FB56777851}">
      <dgm:prSet/>
      <dgm:spPr/>
      <dgm:t>
        <a:bodyPr/>
        <a:lstStyle/>
        <a:p>
          <a:endParaRPr lang="pt-BR"/>
        </a:p>
      </dgm:t>
    </dgm:pt>
    <dgm:pt modelId="{BA6A199D-B410-43F1-9CAE-5D181349C27A}" type="sibTrans" cxnId="{5A8CC216-9716-4642-ABE9-C6FB56777851}">
      <dgm:prSet/>
      <dgm:spPr/>
      <dgm:t>
        <a:bodyPr/>
        <a:lstStyle/>
        <a:p>
          <a:endParaRPr lang="pt-BR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4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4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4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4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4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4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4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4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4">
        <dgm:presLayoutVars>
          <dgm:chMax val="0"/>
          <dgm:chPref val="0"/>
        </dgm:presLayoutVars>
      </dgm:prSet>
      <dgm:spPr/>
    </dgm:pt>
    <dgm:pt modelId="{E89F0935-99EE-429B-AA24-97F7368607DE}" type="pres">
      <dgm:prSet presAssocID="{C79B0F2C-DDB4-44EB-89F7-717146B88B10}" presName="sibTrans" presStyleCnt="0"/>
      <dgm:spPr/>
    </dgm:pt>
    <dgm:pt modelId="{96278561-9F17-42EB-8A4E-6DD7313837F6}" type="pres">
      <dgm:prSet presAssocID="{425222BD-71E0-4FB6-8B2E-348CE4EE900A}" presName="compNode" presStyleCnt="0"/>
      <dgm:spPr/>
    </dgm:pt>
    <dgm:pt modelId="{E8F462F6-6654-4A5D-9599-3D4BCC6B45F0}" type="pres">
      <dgm:prSet presAssocID="{425222BD-71E0-4FB6-8B2E-348CE4EE900A}" presName="bgRect" presStyleLbl="bgShp" presStyleIdx="3" presStyleCnt="4"/>
      <dgm:spPr>
        <a:solidFill>
          <a:schemeClr val="tx1">
            <a:lumMod val="75000"/>
            <a:lumOff val="25000"/>
          </a:schemeClr>
        </a:solidFill>
      </dgm:spPr>
    </dgm:pt>
    <dgm:pt modelId="{565228EB-3332-4208-B6C7-E3FC11A13102}" type="pres">
      <dgm:prSet presAssocID="{425222BD-71E0-4FB6-8B2E-348CE4EE900A}" presName="iconRect" presStyleLbl="node1" presStyleIdx="3" presStyleCnt="4"/>
      <dgm:spPr/>
    </dgm:pt>
    <dgm:pt modelId="{CE6F2226-3348-4221-AD62-D07AFCEE2F30}" type="pres">
      <dgm:prSet presAssocID="{425222BD-71E0-4FB6-8B2E-348CE4EE900A}" presName="spaceRect" presStyleCnt="0"/>
      <dgm:spPr/>
    </dgm:pt>
    <dgm:pt modelId="{85A0DE78-6E61-4395-BA59-84986774FEED}" type="pres">
      <dgm:prSet presAssocID="{425222BD-71E0-4FB6-8B2E-348CE4EE90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A8CC216-9716-4642-ABE9-C6FB56777851}" srcId="{E1B432F4-5FDB-4518-9272-2F3934AC6AA2}" destId="{425222BD-71E0-4FB6-8B2E-348CE4EE900A}" srcOrd="3" destOrd="0" parTransId="{816852A0-23EB-431A-A3BD-2275C2B14AE1}" sibTransId="{BA6A199D-B410-43F1-9CAE-5D181349C27A}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CA955DD2-9426-4666-95A6-9775FDE4B32E}" type="presOf" srcId="{425222BD-71E0-4FB6-8B2E-348CE4EE900A}" destId="{85A0DE78-6E61-4395-BA59-84986774FEED}" srcOrd="0" destOrd="0" presId="urn:microsoft.com/office/officeart/2018/2/layout/IconVerticalSolidList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  <dgm:cxn modelId="{03F7A0EB-83B6-495F-9328-B8686F8D0C16}" type="presParOf" srcId="{D40A0249-41A7-44A6-A657-361E8C18FD42}" destId="{E89F0935-99EE-429B-AA24-97F7368607DE}" srcOrd="5" destOrd="0" presId="urn:microsoft.com/office/officeart/2018/2/layout/IconVerticalSolidList"/>
    <dgm:cxn modelId="{DEF4AC25-3E21-4DD7-AE2C-8D58D0EDC137}" type="presParOf" srcId="{D40A0249-41A7-44A6-A657-361E8C18FD42}" destId="{96278561-9F17-42EB-8A4E-6DD7313837F6}" srcOrd="6" destOrd="0" presId="urn:microsoft.com/office/officeart/2018/2/layout/IconVerticalSolidList"/>
    <dgm:cxn modelId="{CFC45EA4-5A8A-465F-928E-128270992F94}" type="presParOf" srcId="{96278561-9F17-42EB-8A4E-6DD7313837F6}" destId="{E8F462F6-6654-4A5D-9599-3D4BCC6B45F0}" srcOrd="0" destOrd="0" presId="urn:microsoft.com/office/officeart/2018/2/layout/IconVerticalSolidList"/>
    <dgm:cxn modelId="{B46A3681-5DA8-4EFA-A33E-B870AEECAD19}" type="presParOf" srcId="{96278561-9F17-42EB-8A4E-6DD7313837F6}" destId="{565228EB-3332-4208-B6C7-E3FC11A13102}" srcOrd="1" destOrd="0" presId="urn:microsoft.com/office/officeart/2018/2/layout/IconVerticalSolidList"/>
    <dgm:cxn modelId="{6FD16334-AAC4-437F-987F-341011462643}" type="presParOf" srcId="{96278561-9F17-42EB-8A4E-6DD7313837F6}" destId="{CE6F2226-3348-4221-AD62-D07AFCEE2F30}" srcOrd="2" destOrd="0" presId="urn:microsoft.com/office/officeart/2018/2/layout/IconVerticalSolidList"/>
    <dgm:cxn modelId="{9019D7B6-F099-403B-AF93-35B608A51EB9}" type="presParOf" srcId="{96278561-9F17-42EB-8A4E-6DD7313837F6}" destId="{85A0DE78-6E61-4395-BA59-84986774FE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2045"/>
          <a:ext cx="5607050" cy="1036528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384434" y="306149"/>
          <a:ext cx="428320" cy="428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197190" y="204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Quais os tipos?</a:t>
          </a:r>
        </a:p>
      </dsp:txBody>
      <dsp:txXfrm>
        <a:off x="1197190" y="2045"/>
        <a:ext cx="4409859" cy="1036528"/>
      </dsp:txXfrm>
    </dsp:sp>
    <dsp:sp modelId="{79919C57-A32A-40F6-B106-B4E0CE644E4C}">
      <dsp:nvSpPr>
        <dsp:cNvPr id="0" name=""/>
        <dsp:cNvSpPr/>
      </dsp:nvSpPr>
      <dsp:spPr>
        <a:xfrm>
          <a:off x="0" y="1297705"/>
          <a:ext cx="5607050" cy="1036528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384434" y="1601809"/>
          <a:ext cx="428320" cy="428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197190" y="129770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Quais Dados são gerados e </a:t>
          </a:r>
          <a:r>
            <a:rPr lang="pt-BR" sz="22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ultilizados</a:t>
          </a:r>
          <a:endParaRPr lang="pt-BR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197190" y="1297705"/>
        <a:ext cx="4409859" cy="1036528"/>
      </dsp:txXfrm>
    </dsp:sp>
    <dsp:sp modelId="{436A8B1C-2D30-44BB-9150-7099503C8960}">
      <dsp:nvSpPr>
        <dsp:cNvPr id="0" name=""/>
        <dsp:cNvSpPr/>
      </dsp:nvSpPr>
      <dsp:spPr>
        <a:xfrm>
          <a:off x="0" y="2593366"/>
          <a:ext cx="5607050" cy="1036528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403903" y="2916938"/>
          <a:ext cx="389383" cy="3893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197190" y="259336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Como e garantido a segurança </a:t>
          </a:r>
        </a:p>
      </dsp:txBody>
      <dsp:txXfrm>
        <a:off x="1197190" y="2593366"/>
        <a:ext cx="4409859" cy="1036528"/>
      </dsp:txXfrm>
    </dsp:sp>
    <dsp:sp modelId="{E8F462F6-6654-4A5D-9599-3D4BCC6B45F0}">
      <dsp:nvSpPr>
        <dsp:cNvPr id="0" name=""/>
        <dsp:cNvSpPr/>
      </dsp:nvSpPr>
      <dsp:spPr>
        <a:xfrm>
          <a:off x="0" y="3889026"/>
          <a:ext cx="5607050" cy="103652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5228EB-3332-4208-B6C7-E3FC11A13102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A0DE78-6E61-4395-BA59-84986774FEED}">
      <dsp:nvSpPr>
        <dsp:cNvPr id="0" name=""/>
        <dsp:cNvSpPr/>
      </dsp:nvSpPr>
      <dsp:spPr>
        <a:xfrm>
          <a:off x="1197190" y="388902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Como e feita o Processamentos dos dados</a:t>
          </a:r>
        </a:p>
      </dsp:txBody>
      <dsp:txXfrm>
        <a:off x="1197190" y="3889026"/>
        <a:ext cx="4409859" cy="103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Ícones"/>
  <dgm:desc val="Use para mostrar uma série de recursos visuais de cima para baixo com o nível 1 ou nível 1 e nível 2 de texto agrupados em uma forma. Funciona melhor com ícones ou imagens pequenas com descrições mais lon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pPr/>
              <a:t>25/02/2025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25/02/2025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89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38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2EE7F-8947-ACB3-6554-03BFB145B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8D2232-587E-5DBF-556B-886095D53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A31DA2-C543-5897-E8C6-92296745E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E64C16-9F64-D5BE-B09C-747CEA647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52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85066-839A-9727-0493-A41D89075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4F8E03-E7AA-EEE9-3CA5-20D73F120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A7249F4-1023-410E-E0DE-349EBA0B9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8AA0FE-E490-39D2-7B3E-AA0AC9BF1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37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CFE0A-C185-C017-86EE-A33DACA79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FCDE78-7358-DACF-321A-6B4738878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5FA4084-D1B4-0902-39B3-1EC7A9A67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667FE8-1F58-7013-F82F-F203F544C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188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B2C48-E4F5-3842-1FEA-2FA5748D6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D0AE2ED-0E5D-2039-5D10-C51D3B392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7C59403-0088-BD02-6AD2-9692286F8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6C977D-ED1C-E977-3AA7-B988B300D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025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395E0-E37F-C454-69AC-B3FAB3E31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4154EC-0827-C21B-A20F-1BCC34182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F560174-412E-3271-E2A5-5791C77D4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1EEC85-DFD0-D161-C8B8-C818AEDC11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51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pPr rtl="0"/>
              <a:t>25/02/2025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pPr rtl="0"/>
              <a:t>25/02/2025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pPr rtl="0"/>
              <a:t>25/02/2025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pPr rtl="0"/>
              <a:t>25/02/2025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pPr rtl="0"/>
              <a:t>25/02/2025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pPr rtl="0"/>
              <a:t>25/02/2025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pPr rtl="0"/>
              <a:t>25/02/2025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pPr rtl="0"/>
              <a:t>25/02/2025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pPr rtl="0"/>
              <a:t>25/02/2025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pPr rtl="0"/>
              <a:t>25/02/2025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pPr rtl="0"/>
              <a:t>25/02/2025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pPr rtl="0"/>
              <a:t>25/02/2025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t-BR" sz="3000" dirty="0" err="1">
                <a:solidFill>
                  <a:schemeClr val="tx1"/>
                </a:solidFill>
              </a:rPr>
              <a:t>Relaçãoes</a:t>
            </a:r>
            <a:r>
              <a:rPr lang="pt-BR" sz="3000" dirty="0">
                <a:solidFill>
                  <a:schemeClr val="tx1"/>
                </a:solidFill>
              </a:rPr>
              <a:t> da big </a:t>
            </a:r>
            <a:r>
              <a:rPr lang="pt-BR" sz="3000" dirty="0" err="1">
                <a:solidFill>
                  <a:schemeClr val="tx1"/>
                </a:solidFill>
              </a:rPr>
              <a:t>datas:Nasa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 err="1">
                <a:solidFill>
                  <a:schemeClr val="tx1"/>
                </a:solidFill>
              </a:rPr>
              <a:t>Intregrantes</a:t>
            </a:r>
            <a:r>
              <a:rPr lang="pt-BR" sz="1800" dirty="0">
                <a:solidFill>
                  <a:schemeClr val="tx1"/>
                </a:solidFill>
              </a:rPr>
              <a:t>: Arthur Porto, Guilherme Mac Martins, Emilio Frazão, </a:t>
            </a:r>
            <a:r>
              <a:rPr lang="pt-BR" sz="1800" dirty="0" err="1">
                <a:solidFill>
                  <a:schemeClr val="tx1"/>
                </a:solidFill>
              </a:rPr>
              <a:t>Wellida</a:t>
            </a:r>
            <a:r>
              <a:rPr lang="pt-BR" sz="1800" dirty="0">
                <a:solidFill>
                  <a:schemeClr val="tx1"/>
                </a:solidFill>
              </a:rPr>
              <a:t> Cristina</a:t>
            </a:r>
          </a:p>
        </p:txBody>
      </p:sp>
      <p:pic>
        <p:nvPicPr>
          <p:cNvPr id="5" name="Imagem 4" descr="Números de negociações financeir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Nasa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762756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NASA, agência, governo dos Estados Unidos, pesquisa, desenvolvimento, tecnologias, exploração espacial, missão, futuro, descoberta, criação, 29 de julho de 1958, Comitê Consultivo Nacional para a Aeronáutica </a:t>
            </a:r>
            <a:r>
              <a:rPr lang="pt-BR" dirty="0"/>
              <a:t>).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 descr="Tudo sobre NASA - História e Notícias - Canaltech">
            <a:extLst>
              <a:ext uri="{FF2B5EF4-FFF2-40B4-BE49-F238E27FC236}">
                <a16:creationId xmlns:a16="http://schemas.microsoft.com/office/drawing/2014/main" id="{CBDF885C-E5C8-3EDE-3CF2-F98B3FAE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517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1266" name="Picture 2" descr="Big Data: o que é, para que serve e suas aplicaçõ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062" y="0"/>
            <a:ext cx="7566009" cy="6857999"/>
          </a:xfrm>
          <a:prstGeom prst="rect">
            <a:avLst/>
          </a:prstGeom>
          <a:noFill/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 que você precisa saber</a:t>
            </a:r>
          </a:p>
        </p:txBody>
      </p:sp>
      <p:graphicFrame>
        <p:nvGraphicFramePr>
          <p:cNvPr id="5" name="Espaço Reservado para Conteúdo 2" descr="Marcadores de Ícone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70630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F66B2-9B57-1DE5-CC35-DDC89F3F4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2BA13-9267-0BA2-417D-2D1A856F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Quais são os tipos de dados GERADOS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268124-AAB4-FCA7-E397-73E630F1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 NASA POSSUI VARIAS MISSOES ESPACIAS EM AÇÃO NO MOMENTO COM RESULTADO DO SEU TRABALHO SÃO GERADOS DIVERSOS DADOS COMO: FOTOS,VIDEOS,AUDIOS,MAPAS TOPOGRAFICOS ENTRE OUTROS TIPOS RESULTANTES DE SATELITE, SONDAS ROBOS DEVIDO ESSE ALTO VALOR BRUTO DE DADOS A EMPRESA TEM QUE RECORER A BIG DATA PARA O PROCESSAMENTO DESSAS INFORMAÇÃOES</a:t>
            </a:r>
          </a:p>
        </p:txBody>
      </p:sp>
      <p:sp>
        <p:nvSpPr>
          <p:cNvPr id="9220" name="AutoShape 4" descr="Como implementar Big Data na sua empresa em 6 pass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222" name="AutoShape 6" descr="Como implementar Big Data na sua empresa em 6 pass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4" name="Picture 8" descr="Big Data na Indústria 4.0: quais são seus impactos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40469" cy="6925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872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4C5E73-B0B1-19ED-84EC-57277EC9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D3B96-A03B-F93B-62AA-326FBF57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Quais dados são utilizados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BDE0A-901F-9A0F-C233-41E67C04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dirty="0">
                <a:solidFill>
                  <a:schemeClr val="bg1"/>
                </a:solidFill>
              </a:rPr>
              <a:t>Esses dados são </a:t>
            </a:r>
            <a:r>
              <a:rPr lang="pt-BR" dirty="0" err="1">
                <a:solidFill>
                  <a:schemeClr val="bg1"/>
                </a:solidFill>
              </a:rPr>
              <a:t>ultilizados</a:t>
            </a:r>
            <a:r>
              <a:rPr lang="pt-BR" dirty="0">
                <a:solidFill>
                  <a:schemeClr val="bg1"/>
                </a:solidFill>
              </a:rPr>
              <a:t> para fazer as pesquisas cientificas, como a descoberta de um novo planeta, e alcançando seus objetivos como: Aumentar o conhecimento sobre o nosso universo , criar tecnologia aeroespacial, aumentar o conhecimento do universo e </a:t>
            </a:r>
          </a:p>
          <a:p>
            <a:pPr rtl="0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170" name="Picture 2" descr="O que é Big Data, para que serve e exemplos de aplicaçã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495037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130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F99E1C-CD80-2E1A-87D5-224446B82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35F85-9B39-9A25-7D11-56A5B624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Como e Garantido a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FCEC7D-F720-F521-F3E3-9FDACD088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NASA garante a segurança dos seus dados 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 de um manual de segurança, verificação de software e acordos de cooperação com outras entidades</a:t>
            </a:r>
          </a:p>
          <a:p>
            <a:pPr rtl="0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122" name="Picture 2" descr="Big Data Tutorial: Como trabalhar com Big Data na prática - DevM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486628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599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26DC1-4C64-5E40-4CC9-4C725B410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66DA0-AFC6-1BF1-0E00-579365B6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Como e feito o processamento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DAAFD-FCB1-8AD0-8AD5-40E8D1CF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01653" cy="3857349"/>
          </a:xfrm>
        </p:spPr>
        <p:txBody>
          <a:bodyPr rtlCol="0">
            <a:no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Pré-processamento</a:t>
            </a:r>
            <a:r>
              <a:rPr lang="pt-B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Antes de serem utilizados para análise científica, os dados brutos geralmente precisam ser processados.</a:t>
            </a:r>
            <a:r>
              <a:rPr lang="pt-B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Modelos Computacionais e Algoritmos</a:t>
            </a:r>
            <a:r>
              <a:rPr lang="pt-BR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A NASA aplica algoritmos matemáticos e modelos computacionais para transformar os dados brutos em informações significativas. Isso pode incluir a reconstrução de imagens, a análise de dados espectrais ou a modelagem de fenômenos</a:t>
            </a:r>
          </a:p>
        </p:txBody>
      </p:sp>
      <p:pic>
        <p:nvPicPr>
          <p:cNvPr id="3074" name="Picture 2" descr="Big Data: O Que é, Ferramentas e Como Aplicar na Sua Empres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62455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94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62149-8F87-A191-28A2-15638B7D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35506-D7CE-A0A2-800E-7980B486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OBRIGADO PELA ATENÇÃO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D5AFDC-6AEC-907C-E252-82120E82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01653" cy="3857349"/>
          </a:xfrm>
        </p:spPr>
        <p:txBody>
          <a:bodyPr rtlCol="0">
            <a:noAutofit/>
          </a:bodyPr>
          <a:lstStyle/>
          <a:p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Big Data: O Que é, Ferramentas e Como Aplicar na Sua Empresa">
            <a:extLst>
              <a:ext uri="{FF2B5EF4-FFF2-40B4-BE49-F238E27FC236}">
                <a16:creationId xmlns:a16="http://schemas.microsoft.com/office/drawing/2014/main" id="{5981F8F5-E828-30FF-98CC-93C6D8364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62455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716710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68</TotalTime>
  <Words>302</Words>
  <Application>Microsoft Office PowerPoint</Application>
  <PresentationFormat>Widescreen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Pacote</vt:lpstr>
      <vt:lpstr>Relaçãoes da big datas:Nasa</vt:lpstr>
      <vt:lpstr>Nasa</vt:lpstr>
      <vt:lpstr>O que você precisa saber</vt:lpstr>
      <vt:lpstr>Quais são os tipos de dados GERADOS</vt:lpstr>
      <vt:lpstr>Quais dados são utilizados </vt:lpstr>
      <vt:lpstr>Como e Garantido a segurança</vt:lpstr>
      <vt:lpstr>Como e feito o processamento </vt:lpstr>
      <vt:lpstr>OBRIGADO PELA ATENÇÃO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Relaçãoes da big datas:Nasa</dc:title>
  <dc:creator>Fabio Moreira</dc:creator>
  <cp:lastModifiedBy>Fabio Moreira</cp:lastModifiedBy>
  <cp:revision>4</cp:revision>
  <dcterms:created xsi:type="dcterms:W3CDTF">2025-02-18T23:19:46Z</dcterms:created>
  <dcterms:modified xsi:type="dcterms:W3CDTF">2025-02-25T23:31:46Z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