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0" r:id="rId7"/>
    <p:sldId id="262" r:id="rId8"/>
    <p:sldId id="263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Quando Comprar</a:t>
          </a: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Quando Vender</a:t>
          </a: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Quando Aguardar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</dgm:ptLst>
  <dgm:cxnLst>
    <dgm:cxn modelId="{0F0438E4-D0CA-47DC-8484-BFD8CF753812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282E4C31-D2E4-4F2E-B7E4-7F072B61355B}" type="presOf" srcId="{E1B432F4-5FDB-4518-9272-2F3934AC6AA2}" destId="{D40A0249-41A7-44A6-A657-361E8C18FD42}" srcOrd="0" destOrd="0" presId="urn:microsoft.com/office/officeart/2018/2/layout/IconVerticalSolidList"/>
    <dgm:cxn modelId="{944ABB28-0B7D-40F0-8726-3385D62BD567}" type="presOf" srcId="{B633A646-2062-4841-AF18-847B074C6716}" destId="{C95AF6F0-F4DA-48FE-85EB-61ADFB42AA13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4A4BD2E1-F579-4CB0-A349-6E4A603D3C1F}" type="presOf" srcId="{14BC708E-A0A1-4102-88E4-E75128B4E51E}" destId="{80F6AD63-74FB-40E4-9D40-4178AFD87F60}" srcOrd="0" destOrd="0" presId="urn:microsoft.com/office/officeart/2018/2/layout/IconVerticalSolidList"/>
    <dgm:cxn modelId="{07CEADA1-F123-4E4C-9E9E-EDC53C6A9D42}" type="presParOf" srcId="{D40A0249-41A7-44A6-A657-361E8C18FD42}" destId="{7D1F47A2-8F6C-4C7F-B3B3-2100C986DE32}" srcOrd="0" destOrd="0" presId="urn:microsoft.com/office/officeart/2018/2/layout/IconVerticalSolidList"/>
    <dgm:cxn modelId="{F2FB5DCA-E48C-4F18-9E21-40A8BA4E97C5}" type="presParOf" srcId="{7D1F47A2-8F6C-4C7F-B3B3-2100C986DE32}" destId="{EC4D957C-BFAC-446D-9573-48333BEC34E6}" srcOrd="0" destOrd="0" presId="urn:microsoft.com/office/officeart/2018/2/layout/IconVerticalSolidList"/>
    <dgm:cxn modelId="{A830D3AF-7E56-4163-A545-B5B0E5253A32}" type="presParOf" srcId="{7D1F47A2-8F6C-4C7F-B3B3-2100C986DE32}" destId="{BE6B2CCF-B717-4C6F-9115-44EF0ECE6018}" srcOrd="1" destOrd="0" presId="urn:microsoft.com/office/officeart/2018/2/layout/IconVerticalSolidList"/>
    <dgm:cxn modelId="{C133A968-EF32-4D7B-99AB-467DBC63AA65}" type="presParOf" srcId="{7D1F47A2-8F6C-4C7F-B3B3-2100C986DE32}" destId="{95420642-092B-41B9-94FA-E0EC36F9AF7E}" srcOrd="2" destOrd="0" presId="urn:microsoft.com/office/officeart/2018/2/layout/IconVerticalSolidList"/>
    <dgm:cxn modelId="{D41F3259-A36F-405E-9981-26F5153F9ECE}" type="presParOf" srcId="{7D1F47A2-8F6C-4C7F-B3B3-2100C986DE32}" destId="{C95AF6F0-F4DA-48FE-85EB-61ADFB42AA13}" srcOrd="3" destOrd="0" presId="urn:microsoft.com/office/officeart/2018/2/layout/IconVerticalSolidList"/>
    <dgm:cxn modelId="{23EAD705-80C2-4A13-8B46-0FDB076A4FC2}" type="presParOf" srcId="{D40A0249-41A7-44A6-A657-361E8C18FD42}" destId="{51DD96AA-8DD7-4B07-A561-5C9B41ACFA3C}" srcOrd="1" destOrd="0" presId="urn:microsoft.com/office/officeart/2018/2/layout/IconVerticalSolidList"/>
    <dgm:cxn modelId="{37270FB1-E3CB-4E7A-934D-8AD3CE1A6A9C}" type="presParOf" srcId="{D40A0249-41A7-44A6-A657-361E8C18FD42}" destId="{38E06421-A6BB-4D10-8565-2812C2C5C6B3}" srcOrd="2" destOrd="0" presId="urn:microsoft.com/office/officeart/2018/2/layout/IconVerticalSolidList"/>
    <dgm:cxn modelId="{A2720370-712D-409A-A691-A76A6B58E669}" type="presParOf" srcId="{38E06421-A6BB-4D10-8565-2812C2C5C6B3}" destId="{79919C57-A32A-40F6-B106-B4E0CE644E4C}" srcOrd="0" destOrd="0" presId="urn:microsoft.com/office/officeart/2018/2/layout/IconVerticalSolidList"/>
    <dgm:cxn modelId="{7F0D094D-67F9-4096-8C3F-6FB86443B146}" type="presParOf" srcId="{38E06421-A6BB-4D10-8565-2812C2C5C6B3}" destId="{99FDF55F-B3E9-423D-AD21-A6446C5D7455}" srcOrd="1" destOrd="0" presId="urn:microsoft.com/office/officeart/2018/2/layout/IconVerticalSolidList"/>
    <dgm:cxn modelId="{A46EF107-6809-4A78-A437-DA4FD0910124}" type="presParOf" srcId="{38E06421-A6BB-4D10-8565-2812C2C5C6B3}" destId="{E98BD5F1-E6F1-491F-A8EE-6A9AD649521E}" srcOrd="2" destOrd="0" presId="urn:microsoft.com/office/officeart/2018/2/layout/IconVerticalSolidList"/>
    <dgm:cxn modelId="{A2F04EF7-8EDA-4B91-A3BA-95A8C47F2083}" type="presParOf" srcId="{38E06421-A6BB-4D10-8565-2812C2C5C6B3}" destId="{80F6AD63-74FB-40E4-9D40-4178AFD87F60}" srcOrd="3" destOrd="0" presId="urn:microsoft.com/office/officeart/2018/2/layout/IconVerticalSolidList"/>
    <dgm:cxn modelId="{600447EF-7DA9-4818-8D45-C741C5E6B34A}" type="presParOf" srcId="{D40A0249-41A7-44A6-A657-361E8C18FD42}" destId="{1375F890-B8F8-4966-ABCD-B672FD4512B7}" srcOrd="3" destOrd="0" presId="urn:microsoft.com/office/officeart/2018/2/layout/IconVerticalSolidList"/>
    <dgm:cxn modelId="{678E6197-2DF8-487D-80B8-DC5109CCDD3F}" type="presParOf" srcId="{D40A0249-41A7-44A6-A657-361E8C18FD42}" destId="{9887B295-B446-4B8E-AEA4-76754DE9DD89}" srcOrd="4" destOrd="0" presId="urn:microsoft.com/office/officeart/2018/2/layout/IconVerticalSolidList"/>
    <dgm:cxn modelId="{27C0A3EB-AFC3-4068-98D6-97C2AE9FB8D1}" type="presParOf" srcId="{9887B295-B446-4B8E-AEA4-76754DE9DD89}" destId="{436A8B1C-2D30-44BB-9150-7099503C8960}" srcOrd="0" destOrd="0" presId="urn:microsoft.com/office/officeart/2018/2/layout/IconVerticalSolidList"/>
    <dgm:cxn modelId="{3914B107-20DC-4ED8-B86C-19F61BC45DBB}" type="presParOf" srcId="{9887B295-B446-4B8E-AEA4-76754DE9DD89}" destId="{1A8B8B62-3037-4506-89D7-28710774070B}" srcOrd="1" destOrd="0" presId="urn:microsoft.com/office/officeart/2018/2/layout/IconVerticalSolidList"/>
    <dgm:cxn modelId="{8C250632-60D4-4813-9B7E-F468D972396C}" type="presParOf" srcId="{9887B295-B446-4B8E-AEA4-76754DE9DD89}" destId="{2FFC6342-A780-4396-8FAC-8E7FAE77A6E2}" srcOrd="2" destOrd="0" presId="urn:microsoft.com/office/officeart/2018/2/layout/IconVerticalSolidList"/>
    <dgm:cxn modelId="{84E4FB42-7EF6-4E5B-9E43-2F003B8E5D13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601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Quando Comprar</a:t>
          </a: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Quando Vender</a:t>
          </a: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lvl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t-BR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Quando Aguardar</a:t>
          </a: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2011374-8640-4C79-BC38-60631A291B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B9E6E0-61D1-4594-8AE5-F5E2AF6CC5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932383-F313-4D92-9470-B37E7AA669BD}" type="datetime1">
              <a:rPr lang="pt-BR" smtClean="0"/>
              <a:t>01/04/2025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516A64-E5FD-42D9-99F2-342E304D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800185B-CA9A-4531-8671-E8F7ACB9D7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7D9F4C-BC45-4524-A8C5-C39815D4C1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7660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E50736C-AE54-43AE-A455-F6EACF27D745}" type="datetime1">
              <a:rPr lang="pt-BR" noProof="0" smtClean="0"/>
              <a:t>01/04/2025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3A0416F-01A1-4FE7-950D-F948D1432F7C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522037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699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07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791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57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A0416F-01A1-4FE7-950D-F948D1432F7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33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814262-C0EA-4629-B06E-27461888BB7D}" type="datetime1">
              <a:rPr lang="pt-BR" noProof="0" smtClean="0"/>
              <a:t>01/04/2025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169383-D790-43EA-87A4-95D06B020134}" type="datetime1">
              <a:rPr lang="pt-BR" noProof="0" smtClean="0"/>
              <a:t>01/04/2025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EF5F66-4550-4574-BF0F-F750781397F6}" type="datetime1">
              <a:rPr lang="pt-BR" noProof="0" smtClean="0"/>
              <a:t>01/04/2025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04F479-74A8-45D1-951D-7DDFC4A33343}" type="datetime1">
              <a:rPr lang="pt-BR" noProof="0" smtClean="0"/>
              <a:t>01/04/2025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B75D14-91A7-4E60-BC78-2A69B7D3D52C}" type="datetime1">
              <a:rPr lang="pt-BR" noProof="0" smtClean="0"/>
              <a:t>01/04/2025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59FA30-0C4F-46B2-B796-76B9F2D56E24}" type="datetime1">
              <a:rPr lang="pt-BR" noProof="0" smtClean="0"/>
              <a:t>01/04/2025</a:t>
            </a:fld>
            <a:endParaRPr lang="pt-BR" noProof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184C15-6549-443C-8F81-3B751EF1BD30}" type="datetime1">
              <a:rPr lang="pt-BR" noProof="0" smtClean="0"/>
              <a:t>01/04/2025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C1B681-F23B-48AE-A6D4-5180B60B9E12}" type="datetime1">
              <a:rPr lang="pt-BR" noProof="0" smtClean="0"/>
              <a:t>01/04/2025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FCC1FD-3291-49D6-93EA-56D2BA5C6E96}" type="datetime1">
              <a:rPr lang="pt-BR" noProof="0" smtClean="0"/>
              <a:t>01/04/2025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BC7460-232D-414F-A80F-6F5DA93EE6C7}" type="datetime1">
              <a:rPr lang="pt-BR" noProof="0" smtClean="0"/>
              <a:t>01/04/2025</a:t>
            </a:fld>
            <a:endParaRPr lang="pt-BR" noProof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/>
              <a:t>
              </a:t>
            </a:r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01672512-8584-44F5-9814-240E0B566623}" type="datetime1">
              <a:rPr lang="pt-BR" noProof="0" smtClean="0"/>
              <a:t>01/04/2025</a:t>
            </a:fld>
            <a:endParaRPr lang="pt-BR" noProof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18BA11EE-DC58-46C4-AF21-BE2E24EBAE2B}" type="datetime1">
              <a:rPr lang="pt-BR" noProof="0" smtClean="0"/>
              <a:t>01/04/2025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pt-BR" sz="3000" dirty="0">
                <a:solidFill>
                  <a:schemeClr val="tx1"/>
                </a:solidFill>
              </a:rPr>
              <a:t>Modelos de banco de dados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>
                <a:solidFill>
                  <a:schemeClr val="tx1"/>
                </a:solidFill>
              </a:rPr>
              <a:t>Grupo: Guilherme Machado Martins, Arthur Porto, Emilio Frazão</a:t>
            </a:r>
          </a:p>
        </p:txBody>
      </p:sp>
      <p:pic>
        <p:nvPicPr>
          <p:cNvPr id="5" name="Imagem 4" descr="Números de negociações financeir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O que você precisa saber</a:t>
            </a:r>
          </a:p>
        </p:txBody>
      </p:sp>
      <p:pic>
        <p:nvPicPr>
          <p:cNvPr id="4" name="Imagem 3" descr="Números de negociações financeiras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Espaço Reservado para Conteúdo 2" descr="Marcadores de Ícone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71268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7E67C670-2E2F-4D1F-8002-A9E69F1E2C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" y="1"/>
            <a:ext cx="12191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3" y="932343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Modelo Logico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O modelo lógico de dados é uma representação detalhada da estrutura de um banco de dados, focando em como os dados serão organizados e relacionados, sem se preocupar com a implementação física específica. Ele serve como uma ponte entre o modelo conceitual, que representa os requisitos de negócios de forma abstrata, e o modelo físico, que detalha como os dados serão armazenados em um sistema de gerenciamento de banco de dados (SGBD) específico.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E326D46-6738-41F3-A7F5-AC897B18C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51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3" y="932343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Modelo conceitual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resumo, o modelo conceitual é uma ferramenta essencial para o design de bancos de dados que atendam às necessidades do negócio e sejam fáceis de entender e manter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Picture 2" descr="Guia da Modelagem de Dados: introdução &amp; modelo conceitual | by Felipe  Almeida | Medium">
            <a:extLst>
              <a:ext uri="{FF2B5EF4-FFF2-40B4-BE49-F238E27FC236}">
                <a16:creationId xmlns:a16="http://schemas.microsoft.com/office/drawing/2014/main" id="{B2E1281C-E95A-4216-8DE6-428ED7CA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64" y="0"/>
            <a:ext cx="44517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73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3" y="932343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Modelo </a:t>
            </a:r>
            <a:r>
              <a:rPr lang="pt-BR" dirty="0" err="1">
                <a:solidFill>
                  <a:schemeClr val="bg1"/>
                </a:solidFill>
              </a:rPr>
              <a:t>Fisico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resumo, o modelo conceitual é uma ferramenta essencial para o design de bancos de dados que atendam às necessidades do negócio e sejam fáceis de entender e manter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2" name="Picture 4" descr="modelo físico BD – diagrama do sistema gestão de utilizadores... | Download  Scientific Diagram">
            <a:extLst>
              <a:ext uri="{FF2B5EF4-FFF2-40B4-BE49-F238E27FC236}">
                <a16:creationId xmlns:a16="http://schemas.microsoft.com/office/drawing/2014/main" id="{832F99A9-8CE6-45D4-92B7-B798B194C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5177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931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90C99F-ABF3-4FED-B5A3-5D1E68261DB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E95F751-6EE8-404A-B437-18DA1AADDA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66865C-06EC-4791-9E67-38F3AD8FD6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</Words>
  <Application>Microsoft Office PowerPoint</Application>
  <PresentationFormat>Widescreen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Pacote</vt:lpstr>
      <vt:lpstr>Modelos de banco de dados </vt:lpstr>
      <vt:lpstr>O que você precisa saber</vt:lpstr>
      <vt:lpstr>Modelo Logico </vt:lpstr>
      <vt:lpstr>Modelo conceitual </vt:lpstr>
      <vt:lpstr>Modelo Fisico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2019-05-13T12:02:12Z</dcterms:created>
  <dcterms:modified xsi:type="dcterms:W3CDTF">2025-04-01T22:10:43Z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