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Default Extension="svg" ContentType="image/svg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28" r:id="rId4"/>
  </p:sldMasterIdLst>
  <p:notesMasterIdLst>
    <p:notesMasterId r:id="rId12"/>
  </p:notesMasterIdLst>
  <p:handoutMasterIdLst>
    <p:handoutMasterId r:id="rId13"/>
  </p:handoutMasterIdLst>
  <p:sldIdLst>
    <p:sldId id="256" r:id="rId5"/>
    <p:sldId id="260" r:id="rId6"/>
    <p:sldId id="257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 rtl="0"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3947" autoAdjust="0"/>
    <p:restoredTop sz="94660"/>
  </p:normalViewPr>
  <p:slideViewPr>
    <p:cSldViewPr snapToGrid="0">
      <p:cViewPr varScale="1">
        <p:scale>
          <a:sx n="91" d="100"/>
          <a:sy n="91" d="100"/>
        </p:scale>
        <p:origin x="-174" y="-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8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6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5.svg"/><Relationship Id="rId1" Type="http://schemas.openxmlformats.org/officeDocument/2006/relationships/image" Target="../media/image41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1B432F4-5FDB-4518-9272-2F3934AC6AA2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bg_colorful1" csCatId="colorful" phldr="1"/>
      <dgm:spPr/>
      <dgm:t>
        <a:bodyPr rtlCol="0"/>
        <a:lstStyle/>
        <a:p>
          <a:pPr rtl="0"/>
          <a:endParaRPr lang="en-US"/>
        </a:p>
      </dgm:t>
    </dgm:pt>
    <dgm:pt modelId="{14BC708E-A0A1-4102-88E4-E75128B4E51E}">
      <dgm:prSet/>
      <dgm:spPr/>
      <dgm:t>
        <a:bodyPr rtlCol="0"/>
        <a:lstStyle/>
        <a:p>
          <a:pPr>
            <a:lnSpc>
              <a:spcPct val="100000"/>
            </a:lnSpc>
          </a:pPr>
          <a:r>
            <a:rPr lang="pt-BR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Quais Dados são gerados e </a:t>
          </a:r>
          <a:r>
            <a:rPr lang="pt-BR" noProof="0" dirty="0" err="1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ultilizados</a:t>
          </a:r>
          <a:endParaRPr lang="pt-BR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CF221EFF-354A-47A9-A498-1F0BBF01ECB8}" type="parTrans" cxnId="{EB9839C5-F324-41C4-8950-5284E09FB71E}">
      <dgm:prSet/>
      <dgm:spPr/>
      <dgm:t>
        <a:bodyPr rtlCol="0"/>
        <a:lstStyle/>
        <a:p>
          <a:pPr rtl="0"/>
          <a:endParaRPr lang="pt-BR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7519C821-85FB-4CA3-BEB5-E4BFBC529B83}" type="sibTrans" cxnId="{EB9839C5-F324-41C4-8950-5284E09FB71E}">
      <dgm:prSet/>
      <dgm:spPr/>
      <dgm:t>
        <a:bodyPr rtlCol="0"/>
        <a:lstStyle/>
        <a:p>
          <a:pPr rtl="0"/>
          <a:endParaRPr lang="pt-BR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C6D21269-399B-4BA2-8621-C7B9DA1E1B8F}">
      <dgm:prSet/>
      <dgm:spPr/>
      <dgm:t>
        <a:bodyPr rtlCol="0"/>
        <a:lstStyle/>
        <a:p>
          <a:pPr>
            <a:lnSpc>
              <a:spcPct val="100000"/>
            </a:lnSpc>
          </a:pPr>
          <a:r>
            <a:rPr lang="pt-BR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Como e garantido a segurança </a:t>
          </a:r>
        </a:p>
      </dgm:t>
    </dgm:pt>
    <dgm:pt modelId="{AA3929B3-1058-4240-AD5D-9518D4976567}" type="parTrans" cxnId="{E4AD895B-72A4-4A6B-A7F4-C77A53EC51BC}">
      <dgm:prSet/>
      <dgm:spPr/>
      <dgm:t>
        <a:bodyPr rtlCol="0"/>
        <a:lstStyle/>
        <a:p>
          <a:pPr rtl="0"/>
          <a:endParaRPr lang="pt-BR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C79B0F2C-DDB4-44EB-89F7-717146B88B10}" type="sibTrans" cxnId="{E4AD895B-72A4-4A6B-A7F4-C77A53EC51BC}">
      <dgm:prSet/>
      <dgm:spPr/>
      <dgm:t>
        <a:bodyPr rtlCol="0"/>
        <a:lstStyle/>
        <a:p>
          <a:pPr rtl="0"/>
          <a:endParaRPr lang="pt-BR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B633A646-2062-4841-AF18-847B074C6716}">
      <dgm:prSet/>
      <dgm:spPr/>
      <dgm:t>
        <a:bodyPr rtlCol="0"/>
        <a:lstStyle/>
        <a:p>
          <a:pPr>
            <a:lnSpc>
              <a:spcPct val="100000"/>
            </a:lnSpc>
          </a:pPr>
          <a:r>
            <a:rPr lang="pt-BR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Quais os tipos?</a:t>
          </a:r>
        </a:p>
      </dgm:t>
    </dgm:pt>
    <dgm:pt modelId="{1397C75F-5FD8-4120-9A24-A246D042942B}" type="sibTrans" cxnId="{56ADA02B-9055-4F39-B74D-2D556F11DDB6}">
      <dgm:prSet/>
      <dgm:spPr/>
      <dgm:t>
        <a:bodyPr rtlCol="0"/>
        <a:lstStyle/>
        <a:p>
          <a:pPr rtl="0"/>
          <a:endParaRPr lang="pt-BR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DB4A5689-BD48-4D3D-8017-D1E3C49B0DDB}" type="parTrans" cxnId="{56ADA02B-9055-4F39-B74D-2D556F11DDB6}">
      <dgm:prSet/>
      <dgm:spPr/>
      <dgm:t>
        <a:bodyPr rtlCol="0"/>
        <a:lstStyle/>
        <a:p>
          <a:pPr rtl="0"/>
          <a:endParaRPr lang="pt-BR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gm:t>
    </dgm:pt>
    <dgm:pt modelId="{425222BD-71E0-4FB6-8B2E-348CE4EE900A}">
      <dgm:prSet/>
      <dgm:spPr/>
      <dgm:t>
        <a:bodyPr rtlCol="0"/>
        <a:lstStyle/>
        <a:p>
          <a:pPr>
            <a:lnSpc>
              <a:spcPct val="100000"/>
            </a:lnSpc>
          </a:pPr>
          <a:r>
            <a:rPr lang="pt-BR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Como e feita o Processamentos dos dados</a:t>
          </a:r>
        </a:p>
      </dgm:t>
    </dgm:pt>
    <dgm:pt modelId="{816852A0-23EB-431A-A3BD-2275C2B14AE1}" type="parTrans" cxnId="{5A8CC216-9716-4642-ABE9-C6FB56777851}">
      <dgm:prSet/>
      <dgm:spPr/>
      <dgm:t>
        <a:bodyPr/>
        <a:lstStyle/>
        <a:p>
          <a:endParaRPr lang="pt-BR"/>
        </a:p>
      </dgm:t>
    </dgm:pt>
    <dgm:pt modelId="{BA6A199D-B410-43F1-9CAE-5D181349C27A}" type="sibTrans" cxnId="{5A8CC216-9716-4642-ABE9-C6FB56777851}">
      <dgm:prSet/>
      <dgm:spPr/>
      <dgm:t>
        <a:bodyPr/>
        <a:lstStyle/>
        <a:p>
          <a:endParaRPr lang="pt-BR"/>
        </a:p>
      </dgm:t>
    </dgm:pt>
    <dgm:pt modelId="{D40A0249-41A7-44A6-A657-361E8C18FD42}" type="pres">
      <dgm:prSet presAssocID="{E1B432F4-5FDB-4518-9272-2F3934AC6AA2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pt-BR"/>
        </a:p>
      </dgm:t>
    </dgm:pt>
    <dgm:pt modelId="{7D1F47A2-8F6C-4C7F-B3B3-2100C986DE32}" type="pres">
      <dgm:prSet presAssocID="{B633A646-2062-4841-AF18-847B074C6716}" presName="compNode" presStyleCnt="0"/>
      <dgm:spPr/>
    </dgm:pt>
    <dgm:pt modelId="{EC4D957C-BFAC-446D-9573-48333BEC34E6}" type="pres">
      <dgm:prSet presAssocID="{B633A646-2062-4841-AF18-847B074C6716}" presName="bgRect" presStyleLbl="bgShp" presStyleIdx="0" presStyleCnt="4"/>
      <dgm:spPr>
        <a:prstGeom prst="rect">
          <a:avLst/>
        </a:prstGeom>
        <a:solidFill>
          <a:schemeClr val="tx1">
            <a:alpha val="70000"/>
          </a:schemeClr>
        </a:solidFill>
      </dgm:spPr>
    </dgm:pt>
    <dgm:pt modelId="{BE6B2CCF-B717-4C6F-9115-44EF0ECE6018}" type="pres">
      <dgm:prSet presAssocID="{B633A646-2062-4841-AF18-847B074C6716}" presName="iconRect" presStyleLbl="node1" presStyleIdx="0" presStyleCnt="4" custScaleX="75132" custScaleY="7513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xmlns="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xmlns="" id="0" name="" descr="Shopping cart"/>
        </a:ext>
      </dgm:extLst>
    </dgm:pt>
    <dgm:pt modelId="{95420642-092B-41B9-94FA-E0EC36F9AF7E}" type="pres">
      <dgm:prSet presAssocID="{B633A646-2062-4841-AF18-847B074C6716}" presName="spaceRect" presStyleCnt="0"/>
      <dgm:spPr/>
    </dgm:pt>
    <dgm:pt modelId="{C95AF6F0-F4DA-48FE-85EB-61ADFB42AA13}" type="pres">
      <dgm:prSet presAssocID="{B633A646-2062-4841-AF18-847B074C6716}" presName="parTx" presStyleLbl="revTx" presStyleIdx="0" presStyleCnt="4">
        <dgm:presLayoutVars>
          <dgm:chMax val="0"/>
          <dgm:chPref val="0"/>
        </dgm:presLayoutVars>
      </dgm:prSet>
      <dgm:spPr/>
      <dgm:t>
        <a:bodyPr/>
        <a:lstStyle/>
        <a:p>
          <a:endParaRPr lang="pt-BR"/>
        </a:p>
      </dgm:t>
    </dgm:pt>
    <dgm:pt modelId="{51DD96AA-8DD7-4B07-A561-5C9B41ACFA3C}" type="pres">
      <dgm:prSet presAssocID="{1397C75F-5FD8-4120-9A24-A246D042942B}" presName="sibTrans" presStyleCnt="0"/>
      <dgm:spPr/>
    </dgm:pt>
    <dgm:pt modelId="{38E06421-A6BB-4D10-8565-2812C2C5C6B3}" type="pres">
      <dgm:prSet presAssocID="{14BC708E-A0A1-4102-88E4-E75128B4E51E}" presName="compNode" presStyleCnt="0"/>
      <dgm:spPr/>
    </dgm:pt>
    <dgm:pt modelId="{79919C57-A32A-40F6-B106-B4E0CE644E4C}" type="pres">
      <dgm:prSet presAssocID="{14BC708E-A0A1-4102-88E4-E75128B4E51E}" presName="bgRect" presStyleLbl="bgShp" presStyleIdx="1" presStyleCnt="4"/>
      <dgm:spPr>
        <a:xfrm>
          <a:off x="0" y="1760029"/>
          <a:ext cx="5607050" cy="1407541"/>
        </a:xfrm>
        <a:prstGeom prst="rect">
          <a:avLst/>
        </a:prstGeom>
        <a:solidFill>
          <a:srgbClr val="000000">
            <a:alpha val="70000"/>
          </a:srgbClr>
        </a:solidFill>
        <a:ln>
          <a:noFill/>
        </a:ln>
        <a:effectLst/>
      </dgm:spPr>
    </dgm:pt>
    <dgm:pt modelId="{99FDF55F-B3E9-423D-AD21-A6446C5D7455}" type="pres">
      <dgm:prSet presAssocID="{14BC708E-A0A1-4102-88E4-E75128B4E51E}" presName="iconRect" presStyleLbl="node1" presStyleIdx="1" presStyleCnt="4" custScaleX="75132" custScaleY="7513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xmlns="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xmlns="" id="0" name="" descr="Watch"/>
        </a:ext>
      </dgm:extLst>
    </dgm:pt>
    <dgm:pt modelId="{E98BD5F1-E6F1-491F-A8EE-6A9AD649521E}" type="pres">
      <dgm:prSet presAssocID="{14BC708E-A0A1-4102-88E4-E75128B4E51E}" presName="spaceRect" presStyleCnt="0"/>
      <dgm:spPr/>
    </dgm:pt>
    <dgm:pt modelId="{80F6AD63-74FB-40E4-9D40-4178AFD87F60}" type="pres">
      <dgm:prSet presAssocID="{14BC708E-A0A1-4102-88E4-E75128B4E51E}" presName="parTx" presStyleLbl="revTx" presStyleIdx="1" presStyleCnt="4">
        <dgm:presLayoutVars>
          <dgm:chMax val="0"/>
          <dgm:chPref val="0"/>
        </dgm:presLayoutVars>
      </dgm:prSet>
      <dgm:spPr/>
      <dgm:t>
        <a:bodyPr/>
        <a:lstStyle/>
        <a:p>
          <a:endParaRPr lang="pt-BR"/>
        </a:p>
      </dgm:t>
    </dgm:pt>
    <dgm:pt modelId="{1375F890-B8F8-4966-ABCD-B672FD4512B7}" type="pres">
      <dgm:prSet presAssocID="{7519C821-85FB-4CA3-BEB5-E4BFBC529B83}" presName="sibTrans" presStyleCnt="0"/>
      <dgm:spPr/>
    </dgm:pt>
    <dgm:pt modelId="{9887B295-B446-4B8E-AEA4-76754DE9DD89}" type="pres">
      <dgm:prSet presAssocID="{C6D21269-399B-4BA2-8621-C7B9DA1E1B8F}" presName="compNode" presStyleCnt="0"/>
      <dgm:spPr/>
    </dgm:pt>
    <dgm:pt modelId="{436A8B1C-2D30-44BB-9150-7099503C8960}" type="pres">
      <dgm:prSet presAssocID="{C6D21269-399B-4BA2-8621-C7B9DA1E1B8F}" presName="bgRect" presStyleLbl="bgShp" presStyleIdx="2" presStyleCnt="4"/>
      <dgm:spPr>
        <a:xfrm>
          <a:off x="0" y="3519456"/>
          <a:ext cx="5607050" cy="1407541"/>
        </a:xfrm>
        <a:prstGeom prst="rect">
          <a:avLst/>
        </a:prstGeom>
        <a:solidFill>
          <a:srgbClr val="000000">
            <a:alpha val="70000"/>
          </a:srgbClr>
        </a:solidFill>
        <a:ln>
          <a:noFill/>
        </a:ln>
        <a:effectLst/>
      </dgm:spPr>
    </dgm:pt>
    <dgm:pt modelId="{1A8B8B62-3037-4506-89D7-28710774070B}" type="pres">
      <dgm:prSet presAssocID="{C6D21269-399B-4BA2-8621-C7B9DA1E1B8F}" presName="iconRect" presStyleLbl="node1" presStyleIdx="2" presStyleCnt="4" custScaleX="68302" custScaleY="68302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xmlns="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xmlns="" id="0" name="" descr="Close"/>
        </a:ext>
      </dgm:extLst>
    </dgm:pt>
    <dgm:pt modelId="{2FFC6342-A780-4396-8FAC-8E7FAE77A6E2}" type="pres">
      <dgm:prSet presAssocID="{C6D21269-399B-4BA2-8621-C7B9DA1E1B8F}" presName="spaceRect" presStyleCnt="0"/>
      <dgm:spPr/>
    </dgm:pt>
    <dgm:pt modelId="{D5847293-6F0A-4807-B203-585610F4F535}" type="pres">
      <dgm:prSet presAssocID="{C6D21269-399B-4BA2-8621-C7B9DA1E1B8F}" presName="parTx" presStyleLbl="revTx" presStyleIdx="2" presStyleCnt="4">
        <dgm:presLayoutVars>
          <dgm:chMax val="0"/>
          <dgm:chPref val="0"/>
        </dgm:presLayoutVars>
      </dgm:prSet>
      <dgm:spPr/>
      <dgm:t>
        <a:bodyPr/>
        <a:lstStyle/>
        <a:p>
          <a:endParaRPr lang="pt-BR"/>
        </a:p>
      </dgm:t>
    </dgm:pt>
    <dgm:pt modelId="{E89F0935-99EE-429B-AA24-97F7368607DE}" type="pres">
      <dgm:prSet presAssocID="{C79B0F2C-DDB4-44EB-89F7-717146B88B10}" presName="sibTrans" presStyleCnt="0"/>
      <dgm:spPr/>
    </dgm:pt>
    <dgm:pt modelId="{96278561-9F17-42EB-8A4E-6DD7313837F6}" type="pres">
      <dgm:prSet presAssocID="{425222BD-71E0-4FB6-8B2E-348CE4EE900A}" presName="compNode" presStyleCnt="0"/>
      <dgm:spPr/>
    </dgm:pt>
    <dgm:pt modelId="{E8F462F6-6654-4A5D-9599-3D4BCC6B45F0}" type="pres">
      <dgm:prSet presAssocID="{425222BD-71E0-4FB6-8B2E-348CE4EE900A}" presName="bgRect" presStyleLbl="bgShp" presStyleIdx="3" presStyleCnt="4"/>
      <dgm:spPr>
        <a:solidFill>
          <a:schemeClr val="tx1">
            <a:lumMod val="75000"/>
            <a:lumOff val="25000"/>
          </a:schemeClr>
        </a:solidFill>
      </dgm:spPr>
    </dgm:pt>
    <dgm:pt modelId="{565228EB-3332-4208-B6C7-E3FC11A13102}" type="pres">
      <dgm:prSet presAssocID="{425222BD-71E0-4FB6-8B2E-348CE4EE900A}" presName="iconRect" presStyleLbl="node1" presStyleIdx="3" presStyleCnt="4"/>
      <dgm:spPr/>
    </dgm:pt>
    <dgm:pt modelId="{CE6F2226-3348-4221-AD62-D07AFCEE2F30}" type="pres">
      <dgm:prSet presAssocID="{425222BD-71E0-4FB6-8B2E-348CE4EE900A}" presName="spaceRect" presStyleCnt="0"/>
      <dgm:spPr/>
    </dgm:pt>
    <dgm:pt modelId="{85A0DE78-6E61-4395-BA59-84986774FEED}" type="pres">
      <dgm:prSet presAssocID="{425222BD-71E0-4FB6-8B2E-348CE4EE900A}" presName="parTx" presStyleLbl="revTx" presStyleIdx="3" presStyleCnt="4">
        <dgm:presLayoutVars>
          <dgm:chMax val="0"/>
          <dgm:chPref val="0"/>
        </dgm:presLayoutVars>
      </dgm:prSet>
      <dgm:spPr/>
      <dgm:t>
        <a:bodyPr/>
        <a:lstStyle/>
        <a:p>
          <a:endParaRPr lang="pt-BR"/>
        </a:p>
      </dgm:t>
    </dgm:pt>
  </dgm:ptLst>
  <dgm:cxnLst>
    <dgm:cxn modelId="{CA955DD2-9426-4666-95A6-9775FDE4B32E}" type="presOf" srcId="{425222BD-71E0-4FB6-8B2E-348CE4EE900A}" destId="{85A0DE78-6E61-4395-BA59-84986774FEED}" srcOrd="0" destOrd="0" presId="urn:microsoft.com/office/officeart/2018/2/layout/IconVerticalSolidList"/>
    <dgm:cxn modelId="{9C176326-2BDF-4E92-BD6C-4BCBC882ACEA}" type="presOf" srcId="{E1B432F4-5FDB-4518-9272-2F3934AC6AA2}" destId="{D40A0249-41A7-44A6-A657-361E8C18FD42}" srcOrd="0" destOrd="0" presId="urn:microsoft.com/office/officeart/2018/2/layout/IconVerticalSolidList"/>
    <dgm:cxn modelId="{EB9839C5-F324-41C4-8950-5284E09FB71E}" srcId="{E1B432F4-5FDB-4518-9272-2F3934AC6AA2}" destId="{14BC708E-A0A1-4102-88E4-E75128B4E51E}" srcOrd="1" destOrd="0" parTransId="{CF221EFF-354A-47A9-A498-1F0BBF01ECB8}" sibTransId="{7519C821-85FB-4CA3-BEB5-E4BFBC529B83}"/>
    <dgm:cxn modelId="{3E6B7CA5-EBA4-48C1-A48C-B9BCBCE8CF1E}" type="presOf" srcId="{14BC708E-A0A1-4102-88E4-E75128B4E51E}" destId="{80F6AD63-74FB-40E4-9D40-4178AFD87F60}" srcOrd="0" destOrd="0" presId="urn:microsoft.com/office/officeart/2018/2/layout/IconVerticalSolidList"/>
    <dgm:cxn modelId="{5A8CC216-9716-4642-ABE9-C6FB56777851}" srcId="{E1B432F4-5FDB-4518-9272-2F3934AC6AA2}" destId="{425222BD-71E0-4FB6-8B2E-348CE4EE900A}" srcOrd="3" destOrd="0" parTransId="{816852A0-23EB-431A-A3BD-2275C2B14AE1}" sibTransId="{BA6A199D-B410-43F1-9CAE-5D181349C27A}"/>
    <dgm:cxn modelId="{E4AD895B-72A4-4A6B-A7F4-C77A53EC51BC}" srcId="{E1B432F4-5FDB-4518-9272-2F3934AC6AA2}" destId="{C6D21269-399B-4BA2-8621-C7B9DA1E1B8F}" srcOrd="2" destOrd="0" parTransId="{AA3929B3-1058-4240-AD5D-9518D4976567}" sibTransId="{C79B0F2C-DDB4-44EB-89F7-717146B88B10}"/>
    <dgm:cxn modelId="{56ADA02B-9055-4F39-B74D-2D556F11DDB6}" srcId="{E1B432F4-5FDB-4518-9272-2F3934AC6AA2}" destId="{B633A646-2062-4841-AF18-847B074C6716}" srcOrd="0" destOrd="0" parTransId="{DB4A5689-BD48-4D3D-8017-D1E3C49B0DDB}" sibTransId="{1397C75F-5FD8-4120-9A24-A246D042942B}"/>
    <dgm:cxn modelId="{3905E0BC-71EE-4610-827E-655844CE3113}" type="presOf" srcId="{C6D21269-399B-4BA2-8621-C7B9DA1E1B8F}" destId="{D5847293-6F0A-4807-B203-585610F4F535}" srcOrd="0" destOrd="0" presId="urn:microsoft.com/office/officeart/2018/2/layout/IconVerticalSolidList"/>
    <dgm:cxn modelId="{EEAA52FF-E4A1-49BD-9B1E-000F5AABCD8E}" type="presOf" srcId="{B633A646-2062-4841-AF18-847B074C6716}" destId="{C95AF6F0-F4DA-48FE-85EB-61ADFB42AA13}" srcOrd="0" destOrd="0" presId="urn:microsoft.com/office/officeart/2018/2/layout/IconVerticalSolidList"/>
    <dgm:cxn modelId="{C3FF57AE-FB3C-49DE-82B3-0A61FA5DDA91}" type="presParOf" srcId="{D40A0249-41A7-44A6-A657-361E8C18FD42}" destId="{7D1F47A2-8F6C-4C7F-B3B3-2100C986DE32}" srcOrd="0" destOrd="0" presId="urn:microsoft.com/office/officeart/2018/2/layout/IconVerticalSolidList"/>
    <dgm:cxn modelId="{39AD4461-2A0A-410E-8C25-0B475A3D2CD5}" type="presParOf" srcId="{7D1F47A2-8F6C-4C7F-B3B3-2100C986DE32}" destId="{EC4D957C-BFAC-446D-9573-48333BEC34E6}" srcOrd="0" destOrd="0" presId="urn:microsoft.com/office/officeart/2018/2/layout/IconVerticalSolidList"/>
    <dgm:cxn modelId="{F9297396-8F77-4FD5-AAFB-AB3160B70B42}" type="presParOf" srcId="{7D1F47A2-8F6C-4C7F-B3B3-2100C986DE32}" destId="{BE6B2CCF-B717-4C6F-9115-44EF0ECE6018}" srcOrd="1" destOrd="0" presId="urn:microsoft.com/office/officeart/2018/2/layout/IconVerticalSolidList"/>
    <dgm:cxn modelId="{D1AB3CE4-FE44-4177-86CC-B147232F3BD0}" type="presParOf" srcId="{7D1F47A2-8F6C-4C7F-B3B3-2100C986DE32}" destId="{95420642-092B-41B9-94FA-E0EC36F9AF7E}" srcOrd="2" destOrd="0" presId="urn:microsoft.com/office/officeart/2018/2/layout/IconVerticalSolidList"/>
    <dgm:cxn modelId="{1E58CE55-32AF-4065-B1F7-2380412F2F02}" type="presParOf" srcId="{7D1F47A2-8F6C-4C7F-B3B3-2100C986DE32}" destId="{C95AF6F0-F4DA-48FE-85EB-61ADFB42AA13}" srcOrd="3" destOrd="0" presId="urn:microsoft.com/office/officeart/2018/2/layout/IconVerticalSolidList"/>
    <dgm:cxn modelId="{9D6ACACB-1091-40ED-952B-C2E92FA564C6}" type="presParOf" srcId="{D40A0249-41A7-44A6-A657-361E8C18FD42}" destId="{51DD96AA-8DD7-4B07-A561-5C9B41ACFA3C}" srcOrd="1" destOrd="0" presId="urn:microsoft.com/office/officeart/2018/2/layout/IconVerticalSolidList"/>
    <dgm:cxn modelId="{A0B092F8-3BF3-4C70-95B1-0A0764FD7131}" type="presParOf" srcId="{D40A0249-41A7-44A6-A657-361E8C18FD42}" destId="{38E06421-A6BB-4D10-8565-2812C2C5C6B3}" srcOrd="2" destOrd="0" presId="urn:microsoft.com/office/officeart/2018/2/layout/IconVerticalSolidList"/>
    <dgm:cxn modelId="{8C5E5818-6931-4902-AE43-414551022BCD}" type="presParOf" srcId="{38E06421-A6BB-4D10-8565-2812C2C5C6B3}" destId="{79919C57-A32A-40F6-B106-B4E0CE644E4C}" srcOrd="0" destOrd="0" presId="urn:microsoft.com/office/officeart/2018/2/layout/IconVerticalSolidList"/>
    <dgm:cxn modelId="{117B7A1C-7A05-4787-8474-79753887F4C2}" type="presParOf" srcId="{38E06421-A6BB-4D10-8565-2812C2C5C6B3}" destId="{99FDF55F-B3E9-423D-AD21-A6446C5D7455}" srcOrd="1" destOrd="0" presId="urn:microsoft.com/office/officeart/2018/2/layout/IconVerticalSolidList"/>
    <dgm:cxn modelId="{82818524-92E6-4F27-A68D-3BE1571532DC}" type="presParOf" srcId="{38E06421-A6BB-4D10-8565-2812C2C5C6B3}" destId="{E98BD5F1-E6F1-491F-A8EE-6A9AD649521E}" srcOrd="2" destOrd="0" presId="urn:microsoft.com/office/officeart/2018/2/layout/IconVerticalSolidList"/>
    <dgm:cxn modelId="{0A438607-8D9F-471A-B9F9-D903D7FA2B52}" type="presParOf" srcId="{38E06421-A6BB-4D10-8565-2812C2C5C6B3}" destId="{80F6AD63-74FB-40E4-9D40-4178AFD87F60}" srcOrd="3" destOrd="0" presId="urn:microsoft.com/office/officeart/2018/2/layout/IconVerticalSolidList"/>
    <dgm:cxn modelId="{E18EE60B-8650-4B85-8C8A-B807B9148FC8}" type="presParOf" srcId="{D40A0249-41A7-44A6-A657-361E8C18FD42}" destId="{1375F890-B8F8-4966-ABCD-B672FD4512B7}" srcOrd="3" destOrd="0" presId="urn:microsoft.com/office/officeart/2018/2/layout/IconVerticalSolidList"/>
    <dgm:cxn modelId="{F370D9F7-088E-4B78-8272-0E311B15486B}" type="presParOf" srcId="{D40A0249-41A7-44A6-A657-361E8C18FD42}" destId="{9887B295-B446-4B8E-AEA4-76754DE9DD89}" srcOrd="4" destOrd="0" presId="urn:microsoft.com/office/officeart/2018/2/layout/IconVerticalSolidList"/>
    <dgm:cxn modelId="{968D7DEE-AF0E-4BA0-9080-0C524E005C39}" type="presParOf" srcId="{9887B295-B446-4B8E-AEA4-76754DE9DD89}" destId="{436A8B1C-2D30-44BB-9150-7099503C8960}" srcOrd="0" destOrd="0" presId="urn:microsoft.com/office/officeart/2018/2/layout/IconVerticalSolidList"/>
    <dgm:cxn modelId="{CE4D3AA4-D0A5-472B-A6D2-E2D35A5DE21A}" type="presParOf" srcId="{9887B295-B446-4B8E-AEA4-76754DE9DD89}" destId="{1A8B8B62-3037-4506-89D7-28710774070B}" srcOrd="1" destOrd="0" presId="urn:microsoft.com/office/officeart/2018/2/layout/IconVerticalSolidList"/>
    <dgm:cxn modelId="{C939EEF1-F0C3-4C00-83D5-BE315DAD62D3}" type="presParOf" srcId="{9887B295-B446-4B8E-AEA4-76754DE9DD89}" destId="{2FFC6342-A780-4396-8FAC-8E7FAE77A6E2}" srcOrd="2" destOrd="0" presId="urn:microsoft.com/office/officeart/2018/2/layout/IconVerticalSolidList"/>
    <dgm:cxn modelId="{1493C073-EB9E-467F-8BBD-604D0CFE685E}" type="presParOf" srcId="{9887B295-B446-4B8E-AEA4-76754DE9DD89}" destId="{D5847293-6F0A-4807-B203-585610F4F535}" srcOrd="3" destOrd="0" presId="urn:microsoft.com/office/officeart/2018/2/layout/IconVerticalSolidList"/>
    <dgm:cxn modelId="{03F7A0EB-83B6-495F-9328-B8686F8D0C16}" type="presParOf" srcId="{D40A0249-41A7-44A6-A657-361E8C18FD42}" destId="{E89F0935-99EE-429B-AA24-97F7368607DE}" srcOrd="5" destOrd="0" presId="urn:microsoft.com/office/officeart/2018/2/layout/IconVerticalSolidList"/>
    <dgm:cxn modelId="{DEF4AC25-3E21-4DD7-AE2C-8D58D0EDC137}" type="presParOf" srcId="{D40A0249-41A7-44A6-A657-361E8C18FD42}" destId="{96278561-9F17-42EB-8A4E-6DD7313837F6}" srcOrd="6" destOrd="0" presId="urn:microsoft.com/office/officeart/2018/2/layout/IconVerticalSolidList"/>
    <dgm:cxn modelId="{CFC45EA4-5A8A-465F-928E-128270992F94}" type="presParOf" srcId="{96278561-9F17-42EB-8A4E-6DD7313837F6}" destId="{E8F462F6-6654-4A5D-9599-3D4BCC6B45F0}" srcOrd="0" destOrd="0" presId="urn:microsoft.com/office/officeart/2018/2/layout/IconVerticalSolidList"/>
    <dgm:cxn modelId="{B46A3681-5DA8-4EFA-A33E-B870AEECAD19}" type="presParOf" srcId="{96278561-9F17-42EB-8A4E-6DD7313837F6}" destId="{565228EB-3332-4208-B6C7-E3FC11A13102}" srcOrd="1" destOrd="0" presId="urn:microsoft.com/office/officeart/2018/2/layout/IconVerticalSolidList"/>
    <dgm:cxn modelId="{6FD16334-AAC4-437F-987F-341011462643}" type="presParOf" srcId="{96278561-9F17-42EB-8A4E-6DD7313837F6}" destId="{CE6F2226-3348-4221-AD62-D07AFCEE2F30}" srcOrd="2" destOrd="0" presId="urn:microsoft.com/office/officeart/2018/2/layout/IconVerticalSolidList"/>
    <dgm:cxn modelId="{9019D7B6-F099-403B-AF93-35B608A51EB9}" type="presParOf" srcId="{96278561-9F17-42EB-8A4E-6DD7313837F6}" destId="{85A0DE78-6E61-4395-BA59-84986774FEE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xmlns="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4D957C-BFAC-446D-9573-48333BEC34E6}">
      <dsp:nvSpPr>
        <dsp:cNvPr id="0" name=""/>
        <dsp:cNvSpPr/>
      </dsp:nvSpPr>
      <dsp:spPr>
        <a:xfrm>
          <a:off x="0" y="2045"/>
          <a:ext cx="5607050" cy="1036528"/>
        </a:xfrm>
        <a:prstGeom prst="rect">
          <a:avLst/>
        </a:prstGeom>
        <a:solidFill>
          <a:schemeClr val="tx1">
            <a:alpha val="7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E6B2CCF-B717-4C6F-9115-44EF0ECE6018}">
      <dsp:nvSpPr>
        <dsp:cNvPr id="0" name=""/>
        <dsp:cNvSpPr/>
      </dsp:nvSpPr>
      <dsp:spPr>
        <a:xfrm>
          <a:off x="384434" y="306149"/>
          <a:ext cx="428320" cy="4283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95AF6F0-F4DA-48FE-85EB-61ADFB42AA13}">
      <dsp:nvSpPr>
        <dsp:cNvPr id="0" name=""/>
        <dsp:cNvSpPr/>
      </dsp:nvSpPr>
      <dsp:spPr>
        <a:xfrm>
          <a:off x="1197190" y="2045"/>
          <a:ext cx="4409859" cy="10365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699" tIns="109699" rIns="109699" bIns="109699" numCol="1" spcCol="1270" rtlCol="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Quais os tipos?</a:t>
          </a:r>
        </a:p>
      </dsp:txBody>
      <dsp:txXfrm>
        <a:off x="1197190" y="2045"/>
        <a:ext cx="4409859" cy="1036528"/>
      </dsp:txXfrm>
    </dsp:sp>
    <dsp:sp modelId="{79919C57-A32A-40F6-B106-B4E0CE644E4C}">
      <dsp:nvSpPr>
        <dsp:cNvPr id="0" name=""/>
        <dsp:cNvSpPr/>
      </dsp:nvSpPr>
      <dsp:spPr>
        <a:xfrm>
          <a:off x="0" y="1297705"/>
          <a:ext cx="5607050" cy="1036528"/>
        </a:xfrm>
        <a:prstGeom prst="rect">
          <a:avLst/>
        </a:prstGeom>
        <a:solidFill>
          <a:srgbClr val="000000">
            <a:alpha val="7000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9FDF55F-B3E9-423D-AD21-A6446C5D7455}">
      <dsp:nvSpPr>
        <dsp:cNvPr id="0" name=""/>
        <dsp:cNvSpPr/>
      </dsp:nvSpPr>
      <dsp:spPr>
        <a:xfrm>
          <a:off x="384434" y="1601809"/>
          <a:ext cx="428320" cy="4283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0F6AD63-74FB-40E4-9D40-4178AFD87F60}">
      <dsp:nvSpPr>
        <dsp:cNvPr id="0" name=""/>
        <dsp:cNvSpPr/>
      </dsp:nvSpPr>
      <dsp:spPr>
        <a:xfrm>
          <a:off x="1197190" y="1297705"/>
          <a:ext cx="4409859" cy="10365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699" tIns="109699" rIns="109699" bIns="109699" numCol="1" spcCol="1270" rtlCol="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Quais Dados são gerados e </a:t>
          </a:r>
          <a:r>
            <a:rPr lang="pt-BR" sz="2200" kern="1200" noProof="0" dirty="0" err="1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ultilizados</a:t>
          </a:r>
          <a:endParaRPr lang="pt-BR" sz="2200" kern="1200" noProof="0" dirty="0">
            <a:solidFill>
              <a:schemeClr val="bg1"/>
            </a:solidFill>
            <a:effectLst>
              <a:glow rad="152400">
                <a:schemeClr val="bg1">
                  <a:alpha val="19000"/>
                </a:schemeClr>
              </a:glow>
            </a:effectLst>
          </a:endParaRPr>
        </a:p>
      </dsp:txBody>
      <dsp:txXfrm>
        <a:off x="1197190" y="1297705"/>
        <a:ext cx="4409859" cy="1036528"/>
      </dsp:txXfrm>
    </dsp:sp>
    <dsp:sp modelId="{436A8B1C-2D30-44BB-9150-7099503C8960}">
      <dsp:nvSpPr>
        <dsp:cNvPr id="0" name=""/>
        <dsp:cNvSpPr/>
      </dsp:nvSpPr>
      <dsp:spPr>
        <a:xfrm>
          <a:off x="0" y="2593366"/>
          <a:ext cx="5607050" cy="1036528"/>
        </a:xfrm>
        <a:prstGeom prst="rect">
          <a:avLst/>
        </a:prstGeom>
        <a:solidFill>
          <a:srgbClr val="000000">
            <a:alpha val="7000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A8B8B62-3037-4506-89D7-28710774070B}">
      <dsp:nvSpPr>
        <dsp:cNvPr id="0" name=""/>
        <dsp:cNvSpPr/>
      </dsp:nvSpPr>
      <dsp:spPr>
        <a:xfrm>
          <a:off x="403903" y="2916938"/>
          <a:ext cx="389383" cy="38938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5847293-6F0A-4807-B203-585610F4F535}">
      <dsp:nvSpPr>
        <dsp:cNvPr id="0" name=""/>
        <dsp:cNvSpPr/>
      </dsp:nvSpPr>
      <dsp:spPr>
        <a:xfrm>
          <a:off x="1197190" y="2593366"/>
          <a:ext cx="4409859" cy="10365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699" tIns="109699" rIns="109699" bIns="109699" numCol="1" spcCol="1270" rtlCol="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Como e garantido a segurança </a:t>
          </a:r>
        </a:p>
      </dsp:txBody>
      <dsp:txXfrm>
        <a:off x="1197190" y="2593366"/>
        <a:ext cx="4409859" cy="1036528"/>
      </dsp:txXfrm>
    </dsp:sp>
    <dsp:sp modelId="{E8F462F6-6654-4A5D-9599-3D4BCC6B45F0}">
      <dsp:nvSpPr>
        <dsp:cNvPr id="0" name=""/>
        <dsp:cNvSpPr/>
      </dsp:nvSpPr>
      <dsp:spPr>
        <a:xfrm>
          <a:off x="0" y="3889026"/>
          <a:ext cx="5607050" cy="1036528"/>
        </a:xfrm>
        <a:prstGeom prst="roundRect">
          <a:avLst>
            <a:gd name="adj" fmla="val 10000"/>
          </a:avLst>
        </a:prstGeom>
        <a:solidFill>
          <a:schemeClr val="tx1">
            <a:lumMod val="75000"/>
            <a:lumOff val="2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65228EB-3332-4208-B6C7-E3FC11A13102}">
      <dsp:nvSpPr>
        <dsp:cNvPr id="0" name=""/>
        <dsp:cNvSpPr/>
      </dsp:nvSpPr>
      <dsp:spPr>
        <a:xfrm>
          <a:off x="313549" y="4122245"/>
          <a:ext cx="570090" cy="570090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5A0DE78-6E61-4395-BA59-84986774FEED}">
      <dsp:nvSpPr>
        <dsp:cNvPr id="0" name=""/>
        <dsp:cNvSpPr/>
      </dsp:nvSpPr>
      <dsp:spPr>
        <a:xfrm>
          <a:off x="1197190" y="3889026"/>
          <a:ext cx="4409859" cy="10365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699" tIns="109699" rIns="109699" bIns="109699" numCol="1" spcCol="1270" rtlCol="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 noProof="0" dirty="0">
              <a:solidFill>
                <a:schemeClr val="bg1"/>
              </a:solidFill>
              <a:effectLst>
                <a:glow rad="152400">
                  <a:schemeClr val="bg1">
                    <a:alpha val="19000"/>
                  </a:schemeClr>
                </a:glow>
              </a:effectLst>
            </a:rPr>
            <a:t>Como e feita o Processamentos dos dados</a:t>
          </a:r>
        </a:p>
      </dsp:txBody>
      <dsp:txXfrm>
        <a:off x="1197190" y="3889026"/>
        <a:ext cx="4409859" cy="10365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Lista Sólida Vertical de Ícones"/>
  <dgm:desc val="Use para mostrar uma série de recursos visuais de cima para baixo com o nível 1 ou nível 1 e nível 2 de texto agrupados em uma forma. Funciona melhor com ícones ou imagens pequenas com descrições mais longa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33B479-B86F-4B3B-92CC-A65D21022A71}" type="datetime1">
              <a:rPr lang="pt-BR" smtClean="0"/>
              <a:pPr/>
              <a:t>19/02/2025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D53290-F0ED-46B1-B74B-2F3871D103EB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28114772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E89ABE-C638-43EB-8FF2-1C40E4E3A55D}" type="datetime1">
              <a:rPr lang="pt-BR" smtClean="0"/>
              <a:pPr/>
              <a:t>19/02/2025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noProof="0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noProof="0" dirty="0"/>
              <a:t>Editar estilos de texto Mestre</a:t>
            </a:r>
          </a:p>
          <a:p>
            <a:pPr lvl="1"/>
            <a:r>
              <a:rPr lang="pt-BR" noProof="0" dirty="0"/>
              <a:t>Segundo nível</a:t>
            </a:r>
          </a:p>
          <a:p>
            <a:pPr lvl="2"/>
            <a:r>
              <a:rPr lang="pt-BR" noProof="0" dirty="0"/>
              <a:t>Terceiro nível</a:t>
            </a:r>
          </a:p>
          <a:p>
            <a:pPr lvl="3"/>
            <a:r>
              <a:rPr lang="pt-BR" noProof="0" dirty="0"/>
              <a:t>Quarto nível</a:t>
            </a:r>
          </a:p>
          <a:p>
            <a:pPr lvl="4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B69BF2-40CB-4D1C-9AF8-B52A60A65A50}" type="slidenum">
              <a:rPr lang="pt-BR" noProof="0" smtClean="0"/>
              <a:pPr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xmlns="" val="40845464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69BF2-40CB-4D1C-9AF8-B52A60A65A50}" type="slidenum">
              <a:rPr lang="pt-BR" smtClean="0"/>
              <a:pPr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35696566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69BF2-40CB-4D1C-9AF8-B52A60A65A50}" type="slidenum">
              <a:rPr lang="pt-BR" smtClean="0"/>
              <a:pPr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34738947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69BF2-40CB-4D1C-9AF8-B52A60A65A50}" type="slidenum">
              <a:rPr lang="pt-BR" smtClean="0"/>
              <a:pPr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36763818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0E52EE7F-8947-ACB3-6554-03BFB145B8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xmlns="" id="{CA8D2232-587E-5DBF-556B-886095D53FE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xmlns="" id="{D1A31DA2-C543-5897-E8C6-92296745E7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xmlns="" id="{92E64C16-9F64-D5BE-B09C-747CEA64720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69BF2-40CB-4D1C-9AF8-B52A60A65A50}" type="slidenum">
              <a:rPr lang="pt-BR" smtClean="0"/>
              <a:pPr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37085246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37E85066-839A-9727-0493-A41D89075A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xmlns="" id="{D34F8E03-E7AA-EEE9-3CA5-20D73F12035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xmlns="" id="{5A7249F4-1023-410E-E0DE-349EBA0B9B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xmlns="" id="{F68AA0FE-E490-39D2-7B3E-AA0AC9BF149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69BF2-40CB-4D1C-9AF8-B52A60A65A50}" type="slidenum">
              <a:rPr lang="pt-BR" smtClean="0"/>
              <a:pPr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31153726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7D6CFE0A-C185-C017-86EE-A33DACA798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xmlns="" id="{97FCDE78-7358-DACF-321A-6B47388783D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xmlns="" id="{E5FA4084-D1B4-0902-39B3-1EC7A9A678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xmlns="" id="{7B667FE8-1F58-7013-F82F-F203F544CEE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69BF2-40CB-4D1C-9AF8-B52A60A65A50}" type="slidenum">
              <a:rPr lang="pt-BR" smtClean="0"/>
              <a:pPr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25418878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656B2C48-E4F5-3842-1FEA-2FA5748D6E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xmlns="" id="{2D0AE2ED-0E5D-2039-5D10-C51D3B392AE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xmlns="" id="{17C59403-0088-BD02-6AD2-9692286F8B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xmlns="" id="{2A6C977D-ED1C-E977-3AA7-B988B300D27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69BF2-40CB-4D1C-9AF8-B52A60A65A50}" type="slidenum">
              <a:rPr lang="pt-BR" smtClean="0"/>
              <a:pPr/>
              <a:t>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42640254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rtlCol="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do subtítulo Mestre</a:t>
            </a:r>
            <a:endParaRPr lang="pt-BR" noProof="0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CA70E9B-807F-4AE6-92CC-96282D5E7311}" type="datetime1">
              <a:rPr lang="pt-BR" noProof="0" smtClean="0"/>
              <a:pPr rtl="0"/>
              <a:t>19/02/2025</a:t>
            </a:fld>
            <a:endParaRPr lang="pt-BR" noProof="0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
              </a:t>
            </a:r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xmlns="" val="8270778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F190B64-7C24-4AC5-981A-18293759B464}" type="datetime1">
              <a:rPr lang="pt-BR" noProof="0" smtClean="0"/>
              <a:pPr rtl="0"/>
              <a:t>19/02/2025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
              </a:t>
            </a:r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xmlns="" val="2738428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CB21156-01AE-471C-8785-A0104C41415F}" type="datetime1">
              <a:rPr lang="pt-BR" noProof="0" smtClean="0"/>
              <a:pPr rtl="0"/>
              <a:t>19/02/2025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
              </a:t>
            </a:r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xmlns="" val="3422238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7C79FE1-4EE1-4F09-AF1C-ADB867A4DDB7}" type="datetime1">
              <a:rPr lang="pt-BR" noProof="0" smtClean="0"/>
              <a:pPr rtl="0"/>
              <a:t>19/02/2025</a:t>
            </a:fld>
            <a:endParaRPr lang="pt-BR" noProof="0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
              </a:t>
            </a:r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xmlns="" val="1182275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rtlCol="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rtlCol="0"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132E7D4-C3C8-491E-AF18-B3F00DDC0614}" type="datetime1">
              <a:rPr lang="pt-BR" noProof="0" smtClean="0"/>
              <a:pPr rtl="0"/>
              <a:t>19/02/2025</a:t>
            </a:fld>
            <a:endParaRPr lang="pt-BR" noProof="0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
              </a:t>
            </a:r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xmlns="" val="28285611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8" name="Espaço Reservado para Data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B6D9EE8-2544-4943-81D3-517B336FA10A}" type="datetime1">
              <a:rPr lang="pt-BR" noProof="0" smtClean="0"/>
              <a:pPr rtl="0"/>
              <a:t>19/02/2025</a:t>
            </a:fld>
            <a:endParaRPr lang="pt-BR" noProof="0" dirty="0"/>
          </a:p>
        </p:txBody>
      </p:sp>
      <p:sp>
        <p:nvSpPr>
          <p:cNvPr id="9" name="Espaço Reservado para Rodapé 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
              </a:t>
            </a:r>
          </a:p>
        </p:txBody>
      </p:sp>
      <p:sp>
        <p:nvSpPr>
          <p:cNvPr id="10" name="Espaço reservado para o número do slide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xmlns="" val="2366587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rtlCol="0"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 rtlCol="0"/>
          <a:lstStyle>
            <a:lvl5pPr>
              <a:defRPr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11" name="Espaço Reservado para Texto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rtlCol="0"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B952E2D-6498-45E7-A8E3-132689DDCE1E}" type="datetime1">
              <a:rPr lang="pt-BR" noProof="0" smtClean="0"/>
              <a:pPr rtl="0"/>
              <a:t>19/02/2025</a:t>
            </a:fld>
            <a:endParaRPr lang="pt-BR" noProof="0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
              </a:t>
            </a:r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  <p:sp>
        <p:nvSpPr>
          <p:cNvPr id="10" name="Título 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xmlns="" val="558899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00953FF-B44C-4032-BE08-263E004F48D0}" type="datetime1">
              <a:rPr lang="pt-BR" noProof="0" smtClean="0"/>
              <a:pPr rtl="0"/>
              <a:t>19/02/2025</a:t>
            </a:fld>
            <a:endParaRPr lang="pt-BR" noProof="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
              </a:t>
            </a:r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xmlns="" val="70077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A1CED91-10F8-4F28-862B-FD4E3A97170A}" type="datetime1">
              <a:rPr lang="pt-BR" noProof="0" smtClean="0"/>
              <a:pPr rtl="0"/>
              <a:t>19/02/2025</a:t>
            </a:fld>
            <a:endParaRPr lang="pt-BR" noProof="0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
              </a:t>
            </a:r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xmlns="" val="2359989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rtlCol="0"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 rtlCol="0"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rtlCol="0"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9" name="Espaço Reservado para Data 8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ACFC77E-2AA3-4152-A54C-74981BE28E55}" type="datetime1">
              <a:rPr lang="pt-BR" noProof="0" smtClean="0"/>
              <a:pPr rtl="0"/>
              <a:t>19/02/2025</a:t>
            </a:fld>
            <a:endParaRPr lang="pt-BR" noProof="0" dirty="0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 rtlCol="0"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pPr rtl="0"/>
            <a:r>
              <a:rPr lang="pt-BR" noProof="0" dirty="0"/>
              <a:t>
              </a:t>
            </a:r>
          </a:p>
        </p:txBody>
      </p:sp>
      <p:sp>
        <p:nvSpPr>
          <p:cNvPr id="11" name="Espaço Reservado para o Número do Slide 10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xmlns="" val="1205352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rtlCol="0"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rtlCol="0"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rtlCol="0" anchor="t" anchorCtr="1">
            <a:normAutofit/>
          </a:bodyPr>
          <a:lstStyle>
            <a:lvl1pPr marL="0" indent="0" algn="ctr" rtl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8" name="Espaço Reservado para Data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pPr rtl="0"/>
            <a:fld id="{8EC681D4-C3A8-4CE6-91AF-0785B228C7CF}" type="datetime1">
              <a:rPr lang="pt-BR" noProof="0" smtClean="0"/>
              <a:pPr rtl="0"/>
              <a:t>19/02/2025</a:t>
            </a:fld>
            <a:endParaRPr lang="pt-BR" noProof="0" dirty="0"/>
          </a:p>
        </p:txBody>
      </p:sp>
      <p:sp>
        <p:nvSpPr>
          <p:cNvPr id="9" name="Espaço Reservado para Rodapé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 rtlCol="0"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pPr rtl="0"/>
            <a:r>
              <a:rPr lang="pt-BR" noProof="0" dirty="0"/>
              <a:t>
              </a:t>
            </a:r>
          </a:p>
        </p:txBody>
      </p:sp>
      <p:sp>
        <p:nvSpPr>
          <p:cNvPr id="10" name="Espaço Reservado para o Número do Slide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xmlns="" val="1947789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pPr rtl="0"/>
            <a:r>
              <a:rPr lang="pt-BR" noProof="0" dirty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rtl="0"/>
            <a:fld id="{CB6EA007-E4DD-442B-86B0-09BBF9FC84DB}" type="datetime1">
              <a:rPr lang="pt-BR" noProof="0" smtClean="0"/>
              <a:pPr rtl="0"/>
              <a:t>19/02/2025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rtl="0"/>
            <a:r>
              <a:rPr lang="pt-BR" noProof="0" dirty="0"/>
              <a:t>
              </a:t>
            </a:r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pPr rtl="0"/>
            <a:fld id="{6D22F896-40B5-4ADD-8801-0D06FADFA095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xmlns="" val="2865901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xmlns="" id="{6981E6A2-4656-4CFE-9BF4-39D81EE2CA9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50E78D6-F072-48E7-8270-20EFBDD26F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2594153"/>
            <a:ext cx="4486656" cy="1231106"/>
          </a:xfrm>
          <a:noFill/>
          <a:ln>
            <a:solidFill>
              <a:schemeClr val="tx1"/>
            </a:solidFill>
          </a:ln>
          <a:effectLst>
            <a:glow rad="152400">
              <a:schemeClr val="tx1">
                <a:alpha val="13000"/>
              </a:schemeClr>
            </a:glow>
          </a:effectLst>
        </p:spPr>
        <p:txBody>
          <a:bodyPr rtlCol="0">
            <a:normAutofit/>
          </a:bodyPr>
          <a:lstStyle/>
          <a:p>
            <a:pPr rtl="0"/>
            <a:r>
              <a:rPr lang="pt-BR" sz="3000" dirty="0" err="1">
                <a:solidFill>
                  <a:schemeClr val="tx1"/>
                </a:solidFill>
              </a:rPr>
              <a:t>Relaçãoes</a:t>
            </a:r>
            <a:r>
              <a:rPr lang="pt-BR" sz="3000" dirty="0">
                <a:solidFill>
                  <a:schemeClr val="tx1"/>
                </a:solidFill>
              </a:rPr>
              <a:t> da big </a:t>
            </a:r>
            <a:r>
              <a:rPr lang="pt-BR" sz="3000" dirty="0" err="1">
                <a:solidFill>
                  <a:schemeClr val="tx1"/>
                </a:solidFill>
              </a:rPr>
              <a:t>datas:Nasa</a:t>
            </a:r>
            <a:endParaRPr lang="pt-BR" sz="3000" dirty="0">
              <a:solidFill>
                <a:schemeClr val="tx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3FC7BD98-5486-489C-BAA0-A69CEFF691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3981815"/>
            <a:ext cx="4486656" cy="702702"/>
          </a:xfrm>
        </p:spPr>
        <p:txBody>
          <a:bodyPr rtlCol="0">
            <a:normAutofit/>
          </a:bodyPr>
          <a:lstStyle/>
          <a:p>
            <a:pPr rtl="0"/>
            <a:r>
              <a:rPr lang="pt-BR" sz="1800" dirty="0" err="1">
                <a:solidFill>
                  <a:schemeClr val="tx1"/>
                </a:solidFill>
              </a:rPr>
              <a:t>Intregrantes</a:t>
            </a:r>
            <a:r>
              <a:rPr lang="pt-BR" sz="1800" dirty="0">
                <a:solidFill>
                  <a:schemeClr val="tx1"/>
                </a:solidFill>
              </a:rPr>
              <a:t>: Arthur Porto, Guilherme Mac Martins, Emilio Frazão, </a:t>
            </a:r>
            <a:r>
              <a:rPr lang="pt-BR" sz="1800" dirty="0" err="1">
                <a:solidFill>
                  <a:schemeClr val="tx1"/>
                </a:solidFill>
              </a:rPr>
              <a:t>Wellida</a:t>
            </a:r>
            <a:r>
              <a:rPr lang="pt-BR" sz="1800" dirty="0">
                <a:solidFill>
                  <a:schemeClr val="tx1"/>
                </a:solidFill>
              </a:rPr>
              <a:t> Cristina</a:t>
            </a:r>
          </a:p>
        </p:txBody>
      </p:sp>
      <p:pic>
        <p:nvPicPr>
          <p:cNvPr id="5" name="Imagem 4" descr="Números de negociações financeiras">
            <a:extLst>
              <a:ext uri="{FF2B5EF4-FFF2-40B4-BE49-F238E27FC236}">
                <a16:creationId xmlns:a16="http://schemas.microsoft.com/office/drawing/2014/main" xmlns="" id="{112B9624-F8A1-4831-AE43-1D9E266CFF3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 b="-1"/>
          <a:stretch/>
        </p:blipFill>
        <p:spPr>
          <a:xfrm>
            <a:off x="6096000" y="10"/>
            <a:ext cx="609599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34050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51F70220-677A-411B-B416-94321A555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2265" y="978776"/>
            <a:ext cx="4451773" cy="1174991"/>
          </a:xfrm>
          <a:noFill/>
          <a:ln w="31750" cap="sq">
            <a:solidFill>
              <a:schemeClr val="bg1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/>
          <a:p>
            <a:pPr rtl="0"/>
            <a:r>
              <a:rPr lang="pt-BR" dirty="0">
                <a:solidFill>
                  <a:schemeClr val="bg1"/>
                </a:solidFill>
              </a:rPr>
              <a:t>Nasa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667D1328-A694-4327-A93A-3D919FD65B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2264" y="2638044"/>
            <a:ext cx="4451773" cy="3762756"/>
          </a:xfrm>
        </p:spPr>
        <p:txBody>
          <a:bodyPr rtlCol="0"/>
          <a:lstStyle/>
          <a:p>
            <a:pPr rtl="0"/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NASA, agência, governo dos Estados Unidos, pesquisa, desenvolvimento, tecnologias, exploração espacial, missão, futuro, descoberta, criação, 29 de julho de 1958, Comitê Consultivo Nacional para a Aeronáutica </a:t>
            </a:r>
            <a:r>
              <a:rPr lang="pt-BR" dirty="0"/>
              <a:t>).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1026" name="Picture 2" descr="Tudo sobre NASA - História e Notícias - Canaltech">
            <a:extLst>
              <a:ext uri="{FF2B5EF4-FFF2-40B4-BE49-F238E27FC236}">
                <a16:creationId xmlns:a16="http://schemas.microsoft.com/office/drawing/2014/main" xmlns="" id="{CBDF885C-E5C8-3EDE-3CF2-F98B3FAEF8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445177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673849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tângulo 9">
            <a:extLst>
              <a:ext uri="{FF2B5EF4-FFF2-40B4-BE49-F238E27FC236}">
                <a16:creationId xmlns:a16="http://schemas.microsoft.com/office/drawing/2014/main" xmlns="" id="{93F0ADB5-A0B4-4B01-A8C4-FDC34CE22BD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pic>
        <p:nvPicPr>
          <p:cNvPr id="11266" name="Picture 2" descr="Big Data: o que é, para que serve e suas aplicações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35062" y="0"/>
            <a:ext cx="7566009" cy="6857999"/>
          </a:xfrm>
          <a:prstGeom prst="rect">
            <a:avLst/>
          </a:prstGeom>
          <a:noFill/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xmlns="" id="{AA6D0FDE-0241-4C21-A720-A6947535823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9C9DE503-F7C2-4A40-83F4-4DE931E7D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>
            <a:solidFill>
              <a:schemeClr val="bg1"/>
            </a:solidFill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wrap="square" rtlCol="0">
            <a:normAutofit/>
          </a:bodyPr>
          <a:lstStyle/>
          <a:p>
            <a:pPr rtl="0"/>
            <a:r>
              <a:rPr lang="pt-BR" dirty="0">
                <a:solidFill>
                  <a:schemeClr val="bg1"/>
                </a:solidFill>
              </a:rPr>
              <a:t>O que você precisa saber</a:t>
            </a:r>
          </a:p>
        </p:txBody>
      </p:sp>
      <p:graphicFrame>
        <p:nvGraphicFramePr>
          <p:cNvPr id="5" name="Espaço Reservado para Conteúdo 2" descr="Marcadores de Ícone">
            <a:extLst>
              <a:ext uri="{FF2B5EF4-FFF2-40B4-BE49-F238E27FC236}">
                <a16:creationId xmlns:a16="http://schemas.microsoft.com/office/drawing/2014/main" xmlns="" id="{51938B4F-26EE-4238-880D-3CE26A7E4A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498706301"/>
              </p:ext>
            </p:extLst>
          </p:nvPr>
        </p:nvGraphicFramePr>
        <p:xfrm>
          <a:off x="5619750" y="965200"/>
          <a:ext cx="5607050" cy="492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xmlns="" val="3424314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xmlns="" id="{6EDF66B2-9B57-1DE5-CC35-DDC89F3F4C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D522BA13-9267-0BA2-417D-2D1A856FD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2265" y="978776"/>
            <a:ext cx="4451773" cy="1174991"/>
          </a:xfrm>
          <a:noFill/>
          <a:ln w="31750" cap="sq">
            <a:solidFill>
              <a:schemeClr val="bg1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/>
          <a:p>
            <a:pPr rtl="0"/>
            <a:r>
              <a:rPr lang="pt-BR" dirty="0">
                <a:solidFill>
                  <a:schemeClr val="bg1"/>
                </a:solidFill>
              </a:rPr>
              <a:t>Quais são os tipos de dados GERADOS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6C268124-AAB4-FCA7-E397-73E630F18B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2264" y="2638044"/>
            <a:ext cx="4451773" cy="3101983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pt-BR" dirty="0">
                <a:solidFill>
                  <a:schemeClr val="bg1"/>
                </a:solidFill>
              </a:rPr>
              <a:t>A NASA POSSUI VARIAS MISSOES ESPACIAS EM AÇÃO NO MOMENTO COM RESULTADO DO SEU TRABALHO SÃO GERADOS DIVERSOS DADOS COMO: FOTOS,VIDEOS,AUDIOS,MAPAS TOPOGRAFICOS ENTRE OUTROS TIPOS RESULTANTES DE SATELITE, SONDAS ROBOS DEVIDO ESSE ALTO VALOR BRUTO DE DADOS A EMPRESA TEM QUE RECORER A BIG DATA PARA O PROCESSAMENTO DESSAS INFORMAÇÃOES</a:t>
            </a:r>
          </a:p>
        </p:txBody>
      </p:sp>
      <p:sp>
        <p:nvSpPr>
          <p:cNvPr id="9220" name="AutoShape 4" descr="Como implementar Big Data na sua empresa em 6 passo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222" name="AutoShape 6" descr="Como implementar Big Data na sua empresa em 6 passo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9224" name="Picture 8" descr="Big Data na Indústria 4.0: quais são seus impactos?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4540469" cy="692566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468729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xmlns="" id="{394C5E73-B0B1-19ED-84EC-57277EC95C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BED3B96-A03B-F93B-62AA-326FBF576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2265" y="978776"/>
            <a:ext cx="4451773" cy="1174991"/>
          </a:xfrm>
          <a:noFill/>
          <a:ln w="31750" cap="sq">
            <a:solidFill>
              <a:schemeClr val="bg1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/>
          <a:p>
            <a:pPr rtl="0"/>
            <a:r>
              <a:rPr lang="pt-BR" dirty="0">
                <a:solidFill>
                  <a:schemeClr val="bg1"/>
                </a:solidFill>
              </a:rPr>
              <a:t>Quais dados são utilizados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243BDE0A-901F-9A0F-C233-41E67C04F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2264" y="2638044"/>
            <a:ext cx="4451773" cy="3101983"/>
          </a:xfrm>
        </p:spPr>
        <p:txBody>
          <a:bodyPr rtlCol="0"/>
          <a:lstStyle/>
          <a:p>
            <a:pPr marL="0" indent="0" rtl="0">
              <a:buNone/>
            </a:pPr>
            <a:r>
              <a:rPr lang="pt-BR" dirty="0">
                <a:solidFill>
                  <a:schemeClr val="bg1"/>
                </a:solidFill>
              </a:rPr>
              <a:t>Esses dados são </a:t>
            </a:r>
            <a:r>
              <a:rPr lang="pt-BR" dirty="0" err="1">
                <a:solidFill>
                  <a:schemeClr val="bg1"/>
                </a:solidFill>
              </a:rPr>
              <a:t>ultilizados</a:t>
            </a:r>
            <a:r>
              <a:rPr lang="pt-BR" dirty="0">
                <a:solidFill>
                  <a:schemeClr val="bg1"/>
                </a:solidFill>
              </a:rPr>
              <a:t> para fazer as pesquisas cientificas, como a descoberta de um novo planeta, e alcançando seus objetivos como: Aumentar o conhecimento sobre o nosso universo , criar tecnologia aeroespacial, aumentar o conhecimento do universo e </a:t>
            </a:r>
          </a:p>
          <a:p>
            <a:pPr rtl="0"/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7170" name="Picture 2" descr="O que é Big Data, para que serve e exemplos de aplicaçã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" y="0"/>
            <a:ext cx="4950371" cy="685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471304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xmlns="" id="{42F99E1C-CD80-2E1A-87D5-224446B829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0F35F85-9B39-9A25-7D11-56A5B6242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2265" y="978776"/>
            <a:ext cx="4451773" cy="1174991"/>
          </a:xfrm>
          <a:noFill/>
          <a:ln w="31750" cap="sq">
            <a:solidFill>
              <a:schemeClr val="bg1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/>
          <a:p>
            <a:pPr rtl="0"/>
            <a:r>
              <a:rPr lang="pt-BR" dirty="0">
                <a:solidFill>
                  <a:schemeClr val="bg1"/>
                </a:solidFill>
              </a:rPr>
              <a:t>Como e Garantido a segurança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1BFCEC7D-F720-F521-F3E3-9FDACD0882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2264" y="2638044"/>
            <a:ext cx="4451773" cy="3101983"/>
          </a:xfrm>
        </p:spPr>
        <p:txBody>
          <a:bodyPr rtlCol="0"/>
          <a:lstStyle/>
          <a:p>
            <a:pPr rtl="0"/>
            <a:r>
              <a:rPr lang="pt-BR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NASA garante a segurança dos seus dados </a:t>
            </a:r>
            <a:r>
              <a:rPr lang="pt-BR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através de um manual de segurança, verificação de software e acordos de cooperação com outras entidades</a:t>
            </a:r>
          </a:p>
          <a:p>
            <a:pPr rtl="0"/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5122" name="Picture 2" descr="Big Data Tutorial: Como trabalhar com Big Data na prática - DevMedi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" y="0"/>
            <a:ext cx="4866289" cy="685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775998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xmlns="" id="{12926DC1-4C64-5E40-4CC9-4C725B4105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9A166DA0-AFC6-1BF1-0E00-579365B62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2265" y="978776"/>
            <a:ext cx="4451773" cy="1174991"/>
          </a:xfrm>
          <a:noFill/>
          <a:ln w="31750" cap="sq">
            <a:solidFill>
              <a:schemeClr val="bg1"/>
            </a:solidFill>
            <a:miter lim="800000"/>
          </a:ln>
          <a:effectLst>
            <a:glow rad="152400">
              <a:schemeClr val="bg1">
                <a:alpha val="13000"/>
              </a:schemeClr>
            </a:glow>
          </a:effectLst>
        </p:spPr>
        <p:txBody>
          <a:bodyPr vert="horz" wrap="square" lIns="182880" tIns="182880" rIns="182880" bIns="182880" rtlCol="0" anchor="ctr">
            <a:normAutofit/>
          </a:bodyPr>
          <a:lstStyle/>
          <a:p>
            <a:pPr rtl="0"/>
            <a:r>
              <a:rPr lang="pt-BR" dirty="0">
                <a:solidFill>
                  <a:schemeClr val="bg1"/>
                </a:solidFill>
              </a:rPr>
              <a:t>Como e feito o processamento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8A6DAAFD-FCB1-8AD0-8AD5-40E8D1CF68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2264" y="2638044"/>
            <a:ext cx="4401653" cy="3857349"/>
          </a:xfrm>
        </p:spPr>
        <p:txBody>
          <a:bodyPr rtlCol="0">
            <a:noAutofit/>
          </a:bodyPr>
          <a:lstStyle/>
          <a:p>
            <a:r>
              <a:rPr lang="pt-BR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Pré-processamento</a:t>
            </a:r>
            <a:r>
              <a:rPr lang="pt-BR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: Antes de serem utilizados para análise científica, os dados brutos geralmente precisam ser </a:t>
            </a:r>
            <a:r>
              <a:rPr lang="pt-BR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processados.</a:t>
            </a:r>
            <a:r>
              <a:rPr lang="pt-BR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Modelos </a:t>
            </a:r>
            <a:r>
              <a:rPr lang="pt-BR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Computacionais e Algoritmos</a:t>
            </a:r>
            <a:r>
              <a:rPr lang="pt-BR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: A NASA aplica algoritmos matemáticos e modelos computacionais para transformar os dados brutos em informações significativas. Isso pode incluir a reconstrução de imagens, a análise de dados espectrais ou a modelagem de </a:t>
            </a:r>
            <a:r>
              <a:rPr lang="pt-BR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fenômenos</a:t>
            </a:r>
            <a:endParaRPr lang="pt-BR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074" name="Picture 2" descr="Big Data: O Que é, Ferramentas e Como Aplicar na Sua Empres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4624552" cy="685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67944874"/>
      </p:ext>
    </p:extLst>
  </p:cSld>
  <p:clrMapOvr>
    <a:masterClrMapping/>
  </p:clrMapOvr>
</p:sld>
</file>

<file path=ppt/theme/theme1.xml><?xml version="1.0" encoding="utf-8"?>
<a:theme xmlns:a="http://schemas.openxmlformats.org/drawingml/2006/main" name="Pacote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2736BCB-6CE4-414B-B2BE-1DA087E5215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20ED59B-F67D-4B99-A0A7-E5237FF5810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3E17AD15-0DEB-4851-82A2-261C041346D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Design financeiro</Template>
  <TotalTime>66</TotalTime>
  <Words>271</Words>
  <Application>Microsoft Office PowerPoint</Application>
  <PresentationFormat>Personalizar</PresentationFormat>
  <Paragraphs>24</Paragraphs>
  <Slides>7</Slides>
  <Notes>7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8" baseType="lpstr">
      <vt:lpstr>Pacote</vt:lpstr>
      <vt:lpstr>Relaçãoes da big datas:Nasa</vt:lpstr>
      <vt:lpstr>Nasa</vt:lpstr>
      <vt:lpstr>O que você precisa saber</vt:lpstr>
      <vt:lpstr>Quais são os tipos de dados GERADOS</vt:lpstr>
      <vt:lpstr>Quais dados são utilizados </vt:lpstr>
      <vt:lpstr>Como e Garantido a segurança</vt:lpstr>
      <vt:lpstr>Como e feito o processamento 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Relaçãoes da big datas:Nasa</dc:title>
  <dc:creator>Fabio Moreira</dc:creator>
  <cp:lastModifiedBy>Windows</cp:lastModifiedBy>
  <cp:revision>3</cp:revision>
  <dcterms:created xsi:type="dcterms:W3CDTF">2025-02-18T23:19:46Z</dcterms:created>
  <dcterms:modified xsi:type="dcterms:W3CDTF">2025-02-19T20:27:48Z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