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18/03/2025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18/03/2025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848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AA9C-102D-1B9A-2E8A-0E9A7718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5168CD-459E-2724-EDC8-91B999CB3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E8F5FE-E191-7B8B-E141-7D9160115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2125AE-6CFD-C39D-4483-207735C14F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25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3DBBC-85EC-07EC-22EE-E1F7DB009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507933-6F77-2076-C36E-06B83CF4F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EE688F-EB0F-8CD4-2A51-0858317FE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F4255C-9AA8-BBFB-E658-C71DFBA491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417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61885-F1F6-713E-8C58-F357F6A73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0B418A-271C-BBCC-475F-6D34F9300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983F3B-D520-D2E9-79F3-4EF971E15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665D30-AD50-7530-90D1-EF2C9F389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35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44C98-CE4B-A19F-0A90-577E075FD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977727-708B-F80B-85B0-451A46AE7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D7E542-6C23-86AF-1E17-D249AF6A6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CBDAA4-052D-AFCE-CB0A-FA683B4A07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933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1EF2-60EF-9BF9-2B52-1D0AAA388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0934F4-3E21-E049-AC97-CC98E652F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FEB8AB-9F6C-82E1-4099-834ED9400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BFF8F0-683A-E31D-1A51-6A0739D04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9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18/03/2025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 fontScale="90000"/>
          </a:bodyPr>
          <a:lstStyle/>
          <a:p>
            <a:pPr rtl="0"/>
            <a:r>
              <a:rPr lang="pt-BR" sz="3000" dirty="0">
                <a:solidFill>
                  <a:schemeClr val="tx1"/>
                </a:solidFill>
              </a:rPr>
              <a:t>Demonstração dos dados coletados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 err="1">
                <a:solidFill>
                  <a:schemeClr val="tx1"/>
                </a:solidFill>
              </a:rPr>
              <a:t>Grupo:Guilherme</a:t>
            </a:r>
            <a:r>
              <a:rPr lang="pt-BR" sz="1800" dirty="0">
                <a:solidFill>
                  <a:schemeClr val="tx1"/>
                </a:solidFill>
              </a:rPr>
              <a:t> Machado Martins, Arthur Porto, Emilio Frazão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B78894-19E5-4916-B37E-B4A80B9B8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Qual o seu DDD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95CF344-4E14-5246-25BF-8EDF6D532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7534318" cy="6755642"/>
          </a:xfrm>
        </p:spPr>
      </p:pic>
    </p:spTree>
    <p:extLst>
      <p:ext uri="{BB962C8B-B14F-4D97-AF65-F5344CB8AC3E}">
        <p14:creationId xmlns:p14="http://schemas.microsoft.com/office/powerpoint/2010/main" val="4128952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0D3D-4E3A-334E-E029-88E73CAB2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D067D46E-F626-47D5-6E72-558FD0ECB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51406FE-FC6F-C5A5-F266-B41056756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606B87-E0B0-7F95-7990-6E81BB86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 fontScale="90000"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Qual e a empresa que todo não gostam 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C8522B3-7B17-BECC-D017-6877D86B5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0"/>
            <a:ext cx="7534316" cy="6858000"/>
          </a:xfrm>
        </p:spPr>
      </p:pic>
    </p:spTree>
    <p:extLst>
      <p:ext uri="{BB962C8B-B14F-4D97-AF65-F5344CB8AC3E}">
        <p14:creationId xmlns:p14="http://schemas.microsoft.com/office/powerpoint/2010/main" val="1541321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92B9B-8524-8724-0ADF-2709F512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:a16="http://schemas.microsoft.com/office/drawing/2014/main" id="{C17FC49C-A9F9-1A13-97F8-6CC01EA5D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F7AAE5A-D4CC-66EA-CCA5-C608BACD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35116E-95E8-D7A2-CCAE-B80A6138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Quanto vale o seu rim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3444817-B3D1-4C19-92F4-97DEA235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16" y="-1"/>
            <a:ext cx="7568306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75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51CD8-8D9D-B607-3292-1F6337EF7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0F34A2-CEBE-F9C4-A565-CF9ED393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Cruzamentos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B24491-B2F0-6F4D-06A4-843ED9DA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20" y="640078"/>
            <a:ext cx="10378360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64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9C54B-E25B-DEE4-E0EA-340C8D51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48FB4-67CF-53BE-6E2E-CD060CE1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pt-BR" b="0" i="0" dirty="0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Um triangulo cujo os catetos medem 3 cm e 4 cm, qual é o tamanho da hipotenusa 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3F38B6-8731-499A-8AD1-BBCA4A5E3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8F783A-1566-4391-9DC3-CAA61B0F6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A0E41E9A-8B4E-C313-D014-ACC45EAD7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4204" y="2957153"/>
            <a:ext cx="7397496" cy="245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1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B404B-4A72-DB50-26EB-A389B4F29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m (telessérie) – Wikipédia, a enciclopédia livre">
            <a:extLst>
              <a:ext uri="{FF2B5EF4-FFF2-40B4-BE49-F238E27FC236}">
                <a16:creationId xmlns:a16="http://schemas.microsoft.com/office/drawing/2014/main" id="{AECA0CD9-4949-83AE-5ECC-29D9EFB9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187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7691ABB-094E-F9B7-F108-74839F893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rtlCol="0" anchor="ctr">
            <a:normAutofit/>
          </a:bodyPr>
          <a:lstStyle/>
          <a:p>
            <a:pPr rtl="0"/>
            <a:r>
              <a:rPr lang="pt-BR">
                <a:solidFill>
                  <a:schemeClr val="tx1"/>
                </a:solidFill>
              </a:rPr>
              <a:t>Fim!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FAEABA-079A-0E79-40A4-FE167B4B1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 Pela Atenção </a:t>
            </a:r>
          </a:p>
        </p:txBody>
      </p:sp>
    </p:spTree>
    <p:extLst>
      <p:ext uri="{BB962C8B-B14F-4D97-AF65-F5344CB8AC3E}">
        <p14:creationId xmlns:p14="http://schemas.microsoft.com/office/powerpoint/2010/main" val="3982210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29</TotalTime>
  <Words>65</Words>
  <Application>Microsoft Office PowerPoint</Application>
  <PresentationFormat>Widescreen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Roboto</vt:lpstr>
      <vt:lpstr>Pacote</vt:lpstr>
      <vt:lpstr>Demonstração dos dados coletados</vt:lpstr>
      <vt:lpstr>Qual o seu DDD</vt:lpstr>
      <vt:lpstr>Qual e a empresa que todo não gostam </vt:lpstr>
      <vt:lpstr>Quanto vale o seu rim </vt:lpstr>
      <vt:lpstr>Cruzamentos de dados</vt:lpstr>
      <vt:lpstr>Um triangulo cujo os catetos medem 3 cm e 4 cm, qual é o tamanho da hipotenusa </vt:lpstr>
      <vt:lpstr>Fim!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</dc:creator>
  <cp:lastModifiedBy>Windows</cp:lastModifiedBy>
  <cp:revision>1</cp:revision>
  <dcterms:created xsi:type="dcterms:W3CDTF">2025-03-18T17:07:22Z</dcterms:created>
  <dcterms:modified xsi:type="dcterms:W3CDTF">2025-03-18T17:36:37Z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