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76007-C766-4C86-B4C4-007FBD3142C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C2A1ED-5E4D-41E3-B8F7-FAF58A780259}">
      <dgm:prSet/>
      <dgm:spPr/>
      <dgm:t>
        <a:bodyPr/>
        <a:lstStyle/>
        <a:p>
          <a:pPr algn="ctr"/>
          <a:r>
            <a:rPr lang="pt-BR" dirty="0" err="1"/>
            <a:t>What</a:t>
          </a:r>
          <a:r>
            <a:rPr lang="pt-BR" dirty="0"/>
            <a:t>?</a:t>
          </a:r>
        </a:p>
        <a:p>
          <a:pPr algn="ctr"/>
          <a:r>
            <a:rPr lang="pt-BR" dirty="0"/>
            <a:t>O sistema será um site portfólio de projetos feitos por alunos do IBMEC.</a:t>
          </a:r>
          <a:endParaRPr lang="en-US" dirty="0"/>
        </a:p>
      </dgm:t>
    </dgm:pt>
    <dgm:pt modelId="{2E8679E3-EA31-4FAA-BF71-B3F8EB3E3B6B}" type="parTrans" cxnId="{7FA05F52-E38F-44EC-BFB9-61AABA96C28D}">
      <dgm:prSet/>
      <dgm:spPr/>
      <dgm:t>
        <a:bodyPr/>
        <a:lstStyle/>
        <a:p>
          <a:pPr algn="ctr"/>
          <a:endParaRPr lang="en-US"/>
        </a:p>
      </dgm:t>
    </dgm:pt>
    <dgm:pt modelId="{BC60106D-3F0D-49C8-AD99-C6AE5B039C93}" type="sibTrans" cxnId="{7FA05F52-E38F-44EC-BFB9-61AABA96C28D}">
      <dgm:prSet/>
      <dgm:spPr/>
      <dgm:t>
        <a:bodyPr/>
        <a:lstStyle/>
        <a:p>
          <a:pPr algn="ctr"/>
          <a:endParaRPr lang="en-US"/>
        </a:p>
      </dgm:t>
    </dgm:pt>
    <dgm:pt modelId="{41D8922C-5F00-463E-89FF-7EFD0D27834B}">
      <dgm:prSet/>
      <dgm:spPr/>
      <dgm:t>
        <a:bodyPr/>
        <a:lstStyle/>
        <a:p>
          <a:pPr algn="ctr"/>
          <a:r>
            <a:rPr lang="pt-BR" dirty="0"/>
            <a:t>Where?</a:t>
          </a:r>
        </a:p>
        <a:p>
          <a:pPr algn="ctr"/>
          <a:r>
            <a:rPr lang="pt-BR" dirty="0"/>
            <a:t>Na Web, disponível para acesso em dispositivos como um computador.</a:t>
          </a:r>
          <a:endParaRPr lang="en-US" dirty="0"/>
        </a:p>
      </dgm:t>
    </dgm:pt>
    <dgm:pt modelId="{F7FF6379-740C-46C6-A2BF-976E4FD73599}" type="parTrans" cxnId="{D244DBAF-934D-4D2D-A9E5-F9830C42CFC0}">
      <dgm:prSet/>
      <dgm:spPr/>
      <dgm:t>
        <a:bodyPr/>
        <a:lstStyle/>
        <a:p>
          <a:pPr algn="ctr"/>
          <a:endParaRPr lang="en-US"/>
        </a:p>
      </dgm:t>
    </dgm:pt>
    <dgm:pt modelId="{01338A49-F66F-4ABB-9E03-C09B4C88992D}" type="sibTrans" cxnId="{D244DBAF-934D-4D2D-A9E5-F9830C42CFC0}">
      <dgm:prSet/>
      <dgm:spPr/>
      <dgm:t>
        <a:bodyPr/>
        <a:lstStyle/>
        <a:p>
          <a:pPr algn="ctr"/>
          <a:endParaRPr lang="en-US"/>
        </a:p>
      </dgm:t>
    </dgm:pt>
    <dgm:pt modelId="{077F6672-7D04-48CD-9342-B0064978F13C}">
      <dgm:prSet/>
      <dgm:spPr/>
      <dgm:t>
        <a:bodyPr/>
        <a:lstStyle/>
        <a:p>
          <a:pPr algn="ctr"/>
          <a:r>
            <a:rPr lang="pt-BR" dirty="0" err="1"/>
            <a:t>Why</a:t>
          </a:r>
          <a:r>
            <a:rPr lang="pt-BR" dirty="0"/>
            <a:t>?</a:t>
          </a:r>
        </a:p>
        <a:p>
          <a:pPr algn="ctr"/>
          <a:r>
            <a:rPr lang="pt-BR" dirty="0"/>
            <a:t>Para auxiliar os alunos a montarem seus currículos mais facilmente.</a:t>
          </a:r>
          <a:endParaRPr lang="en-US" dirty="0"/>
        </a:p>
      </dgm:t>
    </dgm:pt>
    <dgm:pt modelId="{E7EC0415-0636-449A-9AB5-EF8E51997325}" type="parTrans" cxnId="{1331833A-C9B3-4186-8070-5D6E021ACFA9}">
      <dgm:prSet/>
      <dgm:spPr/>
      <dgm:t>
        <a:bodyPr/>
        <a:lstStyle/>
        <a:p>
          <a:pPr algn="ctr"/>
          <a:endParaRPr lang="en-US"/>
        </a:p>
      </dgm:t>
    </dgm:pt>
    <dgm:pt modelId="{86380A35-9DB5-4CA1-AAC5-2C349472F382}" type="sibTrans" cxnId="{1331833A-C9B3-4186-8070-5D6E021ACFA9}">
      <dgm:prSet/>
      <dgm:spPr/>
      <dgm:t>
        <a:bodyPr/>
        <a:lstStyle/>
        <a:p>
          <a:pPr algn="ctr"/>
          <a:endParaRPr lang="en-US"/>
        </a:p>
      </dgm:t>
    </dgm:pt>
    <dgm:pt modelId="{17CD84DC-543B-4A5B-9D89-4AC434067532}">
      <dgm:prSet/>
      <dgm:spPr/>
      <dgm:t>
        <a:bodyPr/>
        <a:lstStyle/>
        <a:p>
          <a:pPr algn="ctr"/>
          <a:r>
            <a:rPr lang="pt-BR" dirty="0"/>
            <a:t>When?</a:t>
          </a:r>
        </a:p>
        <a:p>
          <a:pPr algn="ctr"/>
          <a:r>
            <a:rPr lang="pt-BR" dirty="0"/>
            <a:t>O sistema será usado quando houver interesse de alguém nos projetos dos alunos.</a:t>
          </a:r>
          <a:endParaRPr lang="en-US" dirty="0"/>
        </a:p>
      </dgm:t>
    </dgm:pt>
    <dgm:pt modelId="{84EFD627-1DBC-4295-8B6A-3F038CF3607B}" type="parTrans" cxnId="{818C9B3B-1097-406E-A404-92F0DA0671B4}">
      <dgm:prSet/>
      <dgm:spPr/>
      <dgm:t>
        <a:bodyPr/>
        <a:lstStyle/>
        <a:p>
          <a:pPr algn="ctr"/>
          <a:endParaRPr lang="en-US"/>
        </a:p>
      </dgm:t>
    </dgm:pt>
    <dgm:pt modelId="{F9FBD036-1987-4002-B448-4FC21854C211}" type="sibTrans" cxnId="{818C9B3B-1097-406E-A404-92F0DA0671B4}">
      <dgm:prSet/>
      <dgm:spPr/>
      <dgm:t>
        <a:bodyPr/>
        <a:lstStyle/>
        <a:p>
          <a:pPr algn="ctr"/>
          <a:endParaRPr lang="en-US"/>
        </a:p>
      </dgm:t>
    </dgm:pt>
    <dgm:pt modelId="{B1E9AE02-1133-4314-86FB-13A740A7DCA3}">
      <dgm:prSet/>
      <dgm:spPr/>
      <dgm:t>
        <a:bodyPr/>
        <a:lstStyle/>
        <a:p>
          <a:pPr algn="ctr"/>
          <a:r>
            <a:rPr lang="pt-BR" dirty="0"/>
            <a:t>Who?</a:t>
          </a:r>
        </a:p>
        <a:p>
          <a:pPr algn="ctr"/>
          <a:r>
            <a:rPr lang="pt-BR" dirty="0"/>
            <a:t>Clientes interessados nos projetos dos alunos.</a:t>
          </a:r>
          <a:endParaRPr lang="en-US" dirty="0"/>
        </a:p>
      </dgm:t>
    </dgm:pt>
    <dgm:pt modelId="{537408FB-9BED-4145-A7ED-DCD30D6A110A}" type="parTrans" cxnId="{179B0A50-EAA3-460E-AC26-FEB805BAAECC}">
      <dgm:prSet/>
      <dgm:spPr/>
      <dgm:t>
        <a:bodyPr/>
        <a:lstStyle/>
        <a:p>
          <a:pPr algn="ctr"/>
          <a:endParaRPr lang="en-US"/>
        </a:p>
      </dgm:t>
    </dgm:pt>
    <dgm:pt modelId="{E711596B-1DBF-434D-87D5-DF6470F2CBEA}" type="sibTrans" cxnId="{179B0A50-EAA3-460E-AC26-FEB805BAAECC}">
      <dgm:prSet/>
      <dgm:spPr/>
      <dgm:t>
        <a:bodyPr/>
        <a:lstStyle/>
        <a:p>
          <a:pPr algn="ctr"/>
          <a:endParaRPr lang="en-US"/>
        </a:p>
      </dgm:t>
    </dgm:pt>
    <dgm:pt modelId="{6479C2CA-2F34-4309-BCC5-0842C73518EC}">
      <dgm:prSet/>
      <dgm:spPr/>
      <dgm:t>
        <a:bodyPr/>
        <a:lstStyle/>
        <a:p>
          <a:pPr algn="ctr"/>
          <a:r>
            <a:rPr lang="pt-BR" dirty="0" err="1"/>
            <a:t>How</a:t>
          </a:r>
          <a:r>
            <a:rPr lang="pt-BR" dirty="0"/>
            <a:t> Much?</a:t>
          </a:r>
        </a:p>
        <a:p>
          <a:pPr algn="ctr"/>
          <a:r>
            <a:rPr lang="pt-BR" dirty="0"/>
            <a:t>O sistema custará o tempo usado pelos membros do grupo. O sistema será gratuito para uso.</a:t>
          </a:r>
          <a:endParaRPr lang="en-US" dirty="0"/>
        </a:p>
      </dgm:t>
    </dgm:pt>
    <dgm:pt modelId="{14BD8C3B-4BF1-4E29-82AC-17BEB9688717}" type="parTrans" cxnId="{F5AFE3C7-5C62-43A8-B4A7-9C8AEE2E183B}">
      <dgm:prSet/>
      <dgm:spPr/>
      <dgm:t>
        <a:bodyPr/>
        <a:lstStyle/>
        <a:p>
          <a:pPr algn="ctr"/>
          <a:endParaRPr lang="en-US"/>
        </a:p>
      </dgm:t>
    </dgm:pt>
    <dgm:pt modelId="{8F762AA2-6D6A-41FE-AD0C-E59D8E1FD81F}" type="sibTrans" cxnId="{F5AFE3C7-5C62-43A8-B4A7-9C8AEE2E183B}">
      <dgm:prSet/>
      <dgm:spPr/>
      <dgm:t>
        <a:bodyPr/>
        <a:lstStyle/>
        <a:p>
          <a:pPr algn="ctr"/>
          <a:endParaRPr lang="en-US"/>
        </a:p>
      </dgm:t>
    </dgm:pt>
    <dgm:pt modelId="{1D28AB8C-5297-4579-9CC5-5ACB3389D61C}">
      <dgm:prSet/>
      <dgm:spPr/>
      <dgm:t>
        <a:bodyPr/>
        <a:lstStyle/>
        <a:p>
          <a:pPr algn="ctr"/>
          <a:r>
            <a:rPr lang="pt-BR" dirty="0" err="1"/>
            <a:t>How</a:t>
          </a:r>
          <a:r>
            <a:rPr lang="pt-BR" dirty="0"/>
            <a:t>?</a:t>
          </a:r>
        </a:p>
        <a:p>
          <a:pPr algn="ctr"/>
          <a:r>
            <a:rPr lang="pt-BR" dirty="0"/>
            <a:t>Irá apresentar os projetos em forma de lista, com dados sobre o projeto (Dados do aluno, Nome do projeto, Resumo sobre o projeto, ...).</a:t>
          </a:r>
          <a:endParaRPr lang="en-US" dirty="0"/>
        </a:p>
      </dgm:t>
    </dgm:pt>
    <dgm:pt modelId="{3EB8C61D-67D1-4886-9DD2-3EE93ADAF24C}" type="sibTrans" cxnId="{DA606D61-36E5-4463-99F5-0AA2EBFD66B0}">
      <dgm:prSet/>
      <dgm:spPr/>
      <dgm:t>
        <a:bodyPr/>
        <a:lstStyle/>
        <a:p>
          <a:pPr algn="ctr"/>
          <a:endParaRPr lang="en-US"/>
        </a:p>
      </dgm:t>
    </dgm:pt>
    <dgm:pt modelId="{5FE0EB93-7674-48F1-829C-CB492E6AD06D}" type="parTrans" cxnId="{DA606D61-36E5-4463-99F5-0AA2EBFD66B0}">
      <dgm:prSet/>
      <dgm:spPr/>
      <dgm:t>
        <a:bodyPr/>
        <a:lstStyle/>
        <a:p>
          <a:pPr algn="ctr"/>
          <a:endParaRPr lang="en-US"/>
        </a:p>
      </dgm:t>
    </dgm:pt>
    <dgm:pt modelId="{A3492FDE-DA17-461A-817E-FF95AA234855}" type="pres">
      <dgm:prSet presAssocID="{E1D76007-C766-4C86-B4C4-007FBD3142C9}" presName="Name0" presStyleCnt="0">
        <dgm:presLayoutVars>
          <dgm:dir/>
          <dgm:resizeHandles val="exact"/>
        </dgm:presLayoutVars>
      </dgm:prSet>
      <dgm:spPr/>
    </dgm:pt>
    <dgm:pt modelId="{7EF525DE-B250-4500-8241-ACCA572DEEF1}" type="pres">
      <dgm:prSet presAssocID="{1CC2A1ED-5E4D-41E3-B8F7-FAF58A780259}" presName="node" presStyleLbl="node1" presStyleIdx="0" presStyleCnt="7">
        <dgm:presLayoutVars>
          <dgm:bulletEnabled val="1"/>
        </dgm:presLayoutVars>
      </dgm:prSet>
      <dgm:spPr/>
    </dgm:pt>
    <dgm:pt modelId="{8B0ED8A3-E844-4C41-A72C-E9451C0E3509}" type="pres">
      <dgm:prSet presAssocID="{BC60106D-3F0D-49C8-AD99-C6AE5B039C93}" presName="sibTrans" presStyleLbl="sibTrans1D1" presStyleIdx="0" presStyleCnt="6"/>
      <dgm:spPr/>
    </dgm:pt>
    <dgm:pt modelId="{15CFD5CB-D2BC-4E54-94C4-5977DC568CE4}" type="pres">
      <dgm:prSet presAssocID="{BC60106D-3F0D-49C8-AD99-C6AE5B039C93}" presName="connectorText" presStyleLbl="sibTrans1D1" presStyleIdx="0" presStyleCnt="6"/>
      <dgm:spPr/>
    </dgm:pt>
    <dgm:pt modelId="{88FBB2CC-979D-45F2-B103-94E75A92F667}" type="pres">
      <dgm:prSet presAssocID="{41D8922C-5F00-463E-89FF-7EFD0D27834B}" presName="node" presStyleLbl="node1" presStyleIdx="1" presStyleCnt="7">
        <dgm:presLayoutVars>
          <dgm:bulletEnabled val="1"/>
        </dgm:presLayoutVars>
      </dgm:prSet>
      <dgm:spPr/>
    </dgm:pt>
    <dgm:pt modelId="{7EA4371A-306E-4064-8E85-F9BA173E3A80}" type="pres">
      <dgm:prSet presAssocID="{01338A49-F66F-4ABB-9E03-C09B4C88992D}" presName="sibTrans" presStyleLbl="sibTrans1D1" presStyleIdx="1" presStyleCnt="6"/>
      <dgm:spPr/>
    </dgm:pt>
    <dgm:pt modelId="{20C992E5-CB1E-4F20-A4EF-45FBAEB5117F}" type="pres">
      <dgm:prSet presAssocID="{01338A49-F66F-4ABB-9E03-C09B4C88992D}" presName="connectorText" presStyleLbl="sibTrans1D1" presStyleIdx="1" presStyleCnt="6"/>
      <dgm:spPr/>
    </dgm:pt>
    <dgm:pt modelId="{F5E75752-D1FC-4256-A59B-E08D7FB12C91}" type="pres">
      <dgm:prSet presAssocID="{077F6672-7D04-48CD-9342-B0064978F13C}" presName="node" presStyleLbl="node1" presStyleIdx="2" presStyleCnt="7">
        <dgm:presLayoutVars>
          <dgm:bulletEnabled val="1"/>
        </dgm:presLayoutVars>
      </dgm:prSet>
      <dgm:spPr/>
    </dgm:pt>
    <dgm:pt modelId="{96B18CEB-A904-4416-9F7E-1F4923642E6A}" type="pres">
      <dgm:prSet presAssocID="{86380A35-9DB5-4CA1-AAC5-2C349472F382}" presName="sibTrans" presStyleLbl="sibTrans1D1" presStyleIdx="2" presStyleCnt="6"/>
      <dgm:spPr/>
    </dgm:pt>
    <dgm:pt modelId="{95AE7BC6-F02E-49BB-AE43-C108F6FE39C0}" type="pres">
      <dgm:prSet presAssocID="{86380A35-9DB5-4CA1-AAC5-2C349472F382}" presName="connectorText" presStyleLbl="sibTrans1D1" presStyleIdx="2" presStyleCnt="6"/>
      <dgm:spPr/>
    </dgm:pt>
    <dgm:pt modelId="{06AAE6CE-ACBF-44D8-929D-C2142975C422}" type="pres">
      <dgm:prSet presAssocID="{17CD84DC-543B-4A5B-9D89-4AC434067532}" presName="node" presStyleLbl="node1" presStyleIdx="3" presStyleCnt="7">
        <dgm:presLayoutVars>
          <dgm:bulletEnabled val="1"/>
        </dgm:presLayoutVars>
      </dgm:prSet>
      <dgm:spPr/>
    </dgm:pt>
    <dgm:pt modelId="{2B6D37DD-D841-4726-B816-3A77C96C482F}" type="pres">
      <dgm:prSet presAssocID="{F9FBD036-1987-4002-B448-4FC21854C211}" presName="sibTrans" presStyleLbl="sibTrans1D1" presStyleIdx="3" presStyleCnt="6"/>
      <dgm:spPr/>
    </dgm:pt>
    <dgm:pt modelId="{33A3AD83-7052-487D-930D-BD7B22A7BA5F}" type="pres">
      <dgm:prSet presAssocID="{F9FBD036-1987-4002-B448-4FC21854C211}" presName="connectorText" presStyleLbl="sibTrans1D1" presStyleIdx="3" presStyleCnt="6"/>
      <dgm:spPr/>
    </dgm:pt>
    <dgm:pt modelId="{8F764B4F-4741-4987-BEA7-7062B8759CF1}" type="pres">
      <dgm:prSet presAssocID="{B1E9AE02-1133-4314-86FB-13A740A7DCA3}" presName="node" presStyleLbl="node1" presStyleIdx="4" presStyleCnt="7">
        <dgm:presLayoutVars>
          <dgm:bulletEnabled val="1"/>
        </dgm:presLayoutVars>
      </dgm:prSet>
      <dgm:spPr/>
    </dgm:pt>
    <dgm:pt modelId="{E30C9F81-F034-4180-B2A2-7295E9A41D90}" type="pres">
      <dgm:prSet presAssocID="{E711596B-1DBF-434D-87D5-DF6470F2CBEA}" presName="sibTrans" presStyleLbl="sibTrans1D1" presStyleIdx="4" presStyleCnt="6"/>
      <dgm:spPr/>
    </dgm:pt>
    <dgm:pt modelId="{34D43637-A61D-44F4-89CB-8CD13E220D95}" type="pres">
      <dgm:prSet presAssocID="{E711596B-1DBF-434D-87D5-DF6470F2CBEA}" presName="connectorText" presStyleLbl="sibTrans1D1" presStyleIdx="4" presStyleCnt="6"/>
      <dgm:spPr/>
    </dgm:pt>
    <dgm:pt modelId="{0DFEF461-9505-4813-9ADE-93BD2BAACF20}" type="pres">
      <dgm:prSet presAssocID="{1D28AB8C-5297-4579-9CC5-5ACB3389D61C}" presName="node" presStyleLbl="node1" presStyleIdx="5" presStyleCnt="7">
        <dgm:presLayoutVars>
          <dgm:bulletEnabled val="1"/>
        </dgm:presLayoutVars>
      </dgm:prSet>
      <dgm:spPr/>
    </dgm:pt>
    <dgm:pt modelId="{9EE97A8D-854B-42A4-9BB1-C7BAB882152F}" type="pres">
      <dgm:prSet presAssocID="{3EB8C61D-67D1-4886-9DD2-3EE93ADAF24C}" presName="sibTrans" presStyleLbl="sibTrans1D1" presStyleIdx="5" presStyleCnt="6"/>
      <dgm:spPr/>
    </dgm:pt>
    <dgm:pt modelId="{6E9612CF-2E51-4D36-9CB0-AF53D32E30DB}" type="pres">
      <dgm:prSet presAssocID="{3EB8C61D-67D1-4886-9DD2-3EE93ADAF24C}" presName="connectorText" presStyleLbl="sibTrans1D1" presStyleIdx="5" presStyleCnt="6"/>
      <dgm:spPr/>
    </dgm:pt>
    <dgm:pt modelId="{08655ECD-5E28-4F7F-9D26-72FDA5E1F2AC}" type="pres">
      <dgm:prSet presAssocID="{6479C2CA-2F34-4309-BCC5-0842C73518EC}" presName="node" presStyleLbl="node1" presStyleIdx="6" presStyleCnt="7">
        <dgm:presLayoutVars>
          <dgm:bulletEnabled val="1"/>
        </dgm:presLayoutVars>
      </dgm:prSet>
      <dgm:spPr/>
    </dgm:pt>
  </dgm:ptLst>
  <dgm:cxnLst>
    <dgm:cxn modelId="{5853D909-D75B-498B-B789-3D4956C09349}" type="presOf" srcId="{E711596B-1DBF-434D-87D5-DF6470F2CBEA}" destId="{34D43637-A61D-44F4-89CB-8CD13E220D95}" srcOrd="1" destOrd="0" presId="urn:microsoft.com/office/officeart/2016/7/layout/RepeatingBendingProcessNew"/>
    <dgm:cxn modelId="{9E32AD0B-43E5-4C17-B544-C1165EA4A0F9}" type="presOf" srcId="{41D8922C-5F00-463E-89FF-7EFD0D27834B}" destId="{88FBB2CC-979D-45F2-B103-94E75A92F667}" srcOrd="0" destOrd="0" presId="urn:microsoft.com/office/officeart/2016/7/layout/RepeatingBendingProcessNew"/>
    <dgm:cxn modelId="{18D02138-59A0-418C-BAB6-8E34E285714A}" type="presOf" srcId="{1CC2A1ED-5E4D-41E3-B8F7-FAF58A780259}" destId="{7EF525DE-B250-4500-8241-ACCA572DEEF1}" srcOrd="0" destOrd="0" presId="urn:microsoft.com/office/officeart/2016/7/layout/RepeatingBendingProcessNew"/>
    <dgm:cxn modelId="{1331833A-C9B3-4186-8070-5D6E021ACFA9}" srcId="{E1D76007-C766-4C86-B4C4-007FBD3142C9}" destId="{077F6672-7D04-48CD-9342-B0064978F13C}" srcOrd="2" destOrd="0" parTransId="{E7EC0415-0636-449A-9AB5-EF8E51997325}" sibTransId="{86380A35-9DB5-4CA1-AAC5-2C349472F382}"/>
    <dgm:cxn modelId="{818C9B3B-1097-406E-A404-92F0DA0671B4}" srcId="{E1D76007-C766-4C86-B4C4-007FBD3142C9}" destId="{17CD84DC-543B-4A5B-9D89-4AC434067532}" srcOrd="3" destOrd="0" parTransId="{84EFD627-1DBC-4295-8B6A-3F038CF3607B}" sibTransId="{F9FBD036-1987-4002-B448-4FC21854C211}"/>
    <dgm:cxn modelId="{4034215C-278C-4F4E-884C-F2A8CC91E529}" type="presOf" srcId="{BC60106D-3F0D-49C8-AD99-C6AE5B039C93}" destId="{15CFD5CB-D2BC-4E54-94C4-5977DC568CE4}" srcOrd="1" destOrd="0" presId="urn:microsoft.com/office/officeart/2016/7/layout/RepeatingBendingProcessNew"/>
    <dgm:cxn modelId="{2745725F-7041-4E9B-B1CA-53544B5A3781}" type="presOf" srcId="{86380A35-9DB5-4CA1-AAC5-2C349472F382}" destId="{95AE7BC6-F02E-49BB-AE43-C108F6FE39C0}" srcOrd="1" destOrd="0" presId="urn:microsoft.com/office/officeart/2016/7/layout/RepeatingBendingProcessNew"/>
    <dgm:cxn modelId="{DA606D61-36E5-4463-99F5-0AA2EBFD66B0}" srcId="{E1D76007-C766-4C86-B4C4-007FBD3142C9}" destId="{1D28AB8C-5297-4579-9CC5-5ACB3389D61C}" srcOrd="5" destOrd="0" parTransId="{5FE0EB93-7674-48F1-829C-CB492E6AD06D}" sibTransId="{3EB8C61D-67D1-4886-9DD2-3EE93ADAF24C}"/>
    <dgm:cxn modelId="{4636FF43-76C6-41AE-8673-6A6CA834872C}" type="presOf" srcId="{1D28AB8C-5297-4579-9CC5-5ACB3389D61C}" destId="{0DFEF461-9505-4813-9ADE-93BD2BAACF20}" srcOrd="0" destOrd="0" presId="urn:microsoft.com/office/officeart/2016/7/layout/RepeatingBendingProcessNew"/>
    <dgm:cxn modelId="{0DB09545-F0EA-4671-8A6F-44F3A8A7AEEB}" type="presOf" srcId="{F9FBD036-1987-4002-B448-4FC21854C211}" destId="{33A3AD83-7052-487D-930D-BD7B22A7BA5F}" srcOrd="1" destOrd="0" presId="urn:microsoft.com/office/officeart/2016/7/layout/RepeatingBendingProcessNew"/>
    <dgm:cxn modelId="{4002F56B-D259-4FB2-9955-2ECE4AC397EF}" type="presOf" srcId="{F9FBD036-1987-4002-B448-4FC21854C211}" destId="{2B6D37DD-D841-4726-B816-3A77C96C482F}" srcOrd="0" destOrd="0" presId="urn:microsoft.com/office/officeart/2016/7/layout/RepeatingBendingProcessNew"/>
    <dgm:cxn modelId="{7C70B44F-3CB8-44F3-A553-A7B01ABE4B9C}" type="presOf" srcId="{3EB8C61D-67D1-4886-9DD2-3EE93ADAF24C}" destId="{9EE97A8D-854B-42A4-9BB1-C7BAB882152F}" srcOrd="0" destOrd="0" presId="urn:microsoft.com/office/officeart/2016/7/layout/RepeatingBendingProcessNew"/>
    <dgm:cxn modelId="{179B0A50-EAA3-460E-AC26-FEB805BAAECC}" srcId="{E1D76007-C766-4C86-B4C4-007FBD3142C9}" destId="{B1E9AE02-1133-4314-86FB-13A740A7DCA3}" srcOrd="4" destOrd="0" parTransId="{537408FB-9BED-4145-A7ED-DCD30D6A110A}" sibTransId="{E711596B-1DBF-434D-87D5-DF6470F2CBEA}"/>
    <dgm:cxn modelId="{7FA05F52-E38F-44EC-BFB9-61AABA96C28D}" srcId="{E1D76007-C766-4C86-B4C4-007FBD3142C9}" destId="{1CC2A1ED-5E4D-41E3-B8F7-FAF58A780259}" srcOrd="0" destOrd="0" parTransId="{2E8679E3-EA31-4FAA-BF71-B3F8EB3E3B6B}" sibTransId="{BC60106D-3F0D-49C8-AD99-C6AE5B039C93}"/>
    <dgm:cxn modelId="{D1C32579-CEF2-42D0-9D32-4DC09C81D8E5}" type="presOf" srcId="{17CD84DC-543B-4A5B-9D89-4AC434067532}" destId="{06AAE6CE-ACBF-44D8-929D-C2142975C422}" srcOrd="0" destOrd="0" presId="urn:microsoft.com/office/officeart/2016/7/layout/RepeatingBendingProcessNew"/>
    <dgm:cxn modelId="{AEE9C184-279D-4B43-A2E7-69C515615227}" type="presOf" srcId="{86380A35-9DB5-4CA1-AAC5-2C349472F382}" destId="{96B18CEB-A904-4416-9F7E-1F4923642E6A}" srcOrd="0" destOrd="0" presId="urn:microsoft.com/office/officeart/2016/7/layout/RepeatingBendingProcessNew"/>
    <dgm:cxn modelId="{60179CAF-E962-43D5-804F-E640164EF7E9}" type="presOf" srcId="{E1D76007-C766-4C86-B4C4-007FBD3142C9}" destId="{A3492FDE-DA17-461A-817E-FF95AA234855}" srcOrd="0" destOrd="0" presId="urn:microsoft.com/office/officeart/2016/7/layout/RepeatingBendingProcessNew"/>
    <dgm:cxn modelId="{D244DBAF-934D-4D2D-A9E5-F9830C42CFC0}" srcId="{E1D76007-C766-4C86-B4C4-007FBD3142C9}" destId="{41D8922C-5F00-463E-89FF-7EFD0D27834B}" srcOrd="1" destOrd="0" parTransId="{F7FF6379-740C-46C6-A2BF-976E4FD73599}" sibTransId="{01338A49-F66F-4ABB-9E03-C09B4C88992D}"/>
    <dgm:cxn modelId="{2CDD08C0-0D0A-4053-B25A-7E091E49809A}" type="presOf" srcId="{01338A49-F66F-4ABB-9E03-C09B4C88992D}" destId="{7EA4371A-306E-4064-8E85-F9BA173E3A80}" srcOrd="0" destOrd="0" presId="urn:microsoft.com/office/officeart/2016/7/layout/RepeatingBendingProcessNew"/>
    <dgm:cxn modelId="{08B8FCC1-7CF9-4768-A2A4-439A559CA832}" type="presOf" srcId="{077F6672-7D04-48CD-9342-B0064978F13C}" destId="{F5E75752-D1FC-4256-A59B-E08D7FB12C91}" srcOrd="0" destOrd="0" presId="urn:microsoft.com/office/officeart/2016/7/layout/RepeatingBendingProcessNew"/>
    <dgm:cxn modelId="{F5AFE3C7-5C62-43A8-B4A7-9C8AEE2E183B}" srcId="{E1D76007-C766-4C86-B4C4-007FBD3142C9}" destId="{6479C2CA-2F34-4309-BCC5-0842C73518EC}" srcOrd="6" destOrd="0" parTransId="{14BD8C3B-4BF1-4E29-82AC-17BEB9688717}" sibTransId="{8F762AA2-6D6A-41FE-AD0C-E59D8E1FD81F}"/>
    <dgm:cxn modelId="{D747B1CA-F22C-477E-8C66-F1887B0658E1}" type="presOf" srcId="{E711596B-1DBF-434D-87D5-DF6470F2CBEA}" destId="{E30C9F81-F034-4180-B2A2-7295E9A41D90}" srcOrd="0" destOrd="0" presId="urn:microsoft.com/office/officeart/2016/7/layout/RepeatingBendingProcessNew"/>
    <dgm:cxn modelId="{AA85FCCA-C422-4966-AEB0-D76B0E4FBA91}" type="presOf" srcId="{B1E9AE02-1133-4314-86FB-13A740A7DCA3}" destId="{8F764B4F-4741-4987-BEA7-7062B8759CF1}" srcOrd="0" destOrd="0" presId="urn:microsoft.com/office/officeart/2016/7/layout/RepeatingBendingProcessNew"/>
    <dgm:cxn modelId="{FB63D5E0-711E-45B4-B5D2-5A402A4A6E48}" type="presOf" srcId="{6479C2CA-2F34-4309-BCC5-0842C73518EC}" destId="{08655ECD-5E28-4F7F-9D26-72FDA5E1F2AC}" srcOrd="0" destOrd="0" presId="urn:microsoft.com/office/officeart/2016/7/layout/RepeatingBendingProcessNew"/>
    <dgm:cxn modelId="{9DD95EE9-D7B8-45E7-B8F3-66C6D906B8E2}" type="presOf" srcId="{3EB8C61D-67D1-4886-9DD2-3EE93ADAF24C}" destId="{6E9612CF-2E51-4D36-9CB0-AF53D32E30DB}" srcOrd="1" destOrd="0" presId="urn:microsoft.com/office/officeart/2016/7/layout/RepeatingBendingProcessNew"/>
    <dgm:cxn modelId="{6146BDEC-46BF-4053-8B75-CC8A0A545A2E}" type="presOf" srcId="{01338A49-F66F-4ABB-9E03-C09B4C88992D}" destId="{20C992E5-CB1E-4F20-A4EF-45FBAEB5117F}" srcOrd="1" destOrd="0" presId="urn:microsoft.com/office/officeart/2016/7/layout/RepeatingBendingProcessNew"/>
    <dgm:cxn modelId="{2278D8F1-F955-4924-B5CD-40CC42938B9D}" type="presOf" srcId="{BC60106D-3F0D-49C8-AD99-C6AE5B039C93}" destId="{8B0ED8A3-E844-4C41-A72C-E9451C0E3509}" srcOrd="0" destOrd="0" presId="urn:microsoft.com/office/officeart/2016/7/layout/RepeatingBendingProcessNew"/>
    <dgm:cxn modelId="{281BEDEC-4E9F-47DC-A0ED-9C175EEA7CFA}" type="presParOf" srcId="{A3492FDE-DA17-461A-817E-FF95AA234855}" destId="{7EF525DE-B250-4500-8241-ACCA572DEEF1}" srcOrd="0" destOrd="0" presId="urn:microsoft.com/office/officeart/2016/7/layout/RepeatingBendingProcessNew"/>
    <dgm:cxn modelId="{FC8723CF-E432-47C9-94D8-B8B5BA25AA9D}" type="presParOf" srcId="{A3492FDE-DA17-461A-817E-FF95AA234855}" destId="{8B0ED8A3-E844-4C41-A72C-E9451C0E3509}" srcOrd="1" destOrd="0" presId="urn:microsoft.com/office/officeart/2016/7/layout/RepeatingBendingProcessNew"/>
    <dgm:cxn modelId="{9E48B4C9-0898-42AA-915F-43A736D988DF}" type="presParOf" srcId="{8B0ED8A3-E844-4C41-A72C-E9451C0E3509}" destId="{15CFD5CB-D2BC-4E54-94C4-5977DC568CE4}" srcOrd="0" destOrd="0" presId="urn:microsoft.com/office/officeart/2016/7/layout/RepeatingBendingProcessNew"/>
    <dgm:cxn modelId="{64091CA7-3538-4475-A066-28FDB632ADAA}" type="presParOf" srcId="{A3492FDE-DA17-461A-817E-FF95AA234855}" destId="{88FBB2CC-979D-45F2-B103-94E75A92F667}" srcOrd="2" destOrd="0" presId="urn:microsoft.com/office/officeart/2016/7/layout/RepeatingBendingProcessNew"/>
    <dgm:cxn modelId="{BA4618D6-F3D7-4575-9BF3-4BA2255A1F3D}" type="presParOf" srcId="{A3492FDE-DA17-461A-817E-FF95AA234855}" destId="{7EA4371A-306E-4064-8E85-F9BA173E3A80}" srcOrd="3" destOrd="0" presId="urn:microsoft.com/office/officeart/2016/7/layout/RepeatingBendingProcessNew"/>
    <dgm:cxn modelId="{FC6A5725-6DAA-4C84-A23D-0864A1CA33BD}" type="presParOf" srcId="{7EA4371A-306E-4064-8E85-F9BA173E3A80}" destId="{20C992E5-CB1E-4F20-A4EF-45FBAEB5117F}" srcOrd="0" destOrd="0" presId="urn:microsoft.com/office/officeart/2016/7/layout/RepeatingBendingProcessNew"/>
    <dgm:cxn modelId="{929027F2-B5C1-4FC7-8EFA-AE8A07C97780}" type="presParOf" srcId="{A3492FDE-DA17-461A-817E-FF95AA234855}" destId="{F5E75752-D1FC-4256-A59B-E08D7FB12C91}" srcOrd="4" destOrd="0" presId="urn:microsoft.com/office/officeart/2016/7/layout/RepeatingBendingProcessNew"/>
    <dgm:cxn modelId="{7BBCFC5A-851D-4CF7-89FC-9872B2E2C4AA}" type="presParOf" srcId="{A3492FDE-DA17-461A-817E-FF95AA234855}" destId="{96B18CEB-A904-4416-9F7E-1F4923642E6A}" srcOrd="5" destOrd="0" presId="urn:microsoft.com/office/officeart/2016/7/layout/RepeatingBendingProcessNew"/>
    <dgm:cxn modelId="{993069B3-1078-41B9-8EBD-B89E4BBD9253}" type="presParOf" srcId="{96B18CEB-A904-4416-9F7E-1F4923642E6A}" destId="{95AE7BC6-F02E-49BB-AE43-C108F6FE39C0}" srcOrd="0" destOrd="0" presId="urn:microsoft.com/office/officeart/2016/7/layout/RepeatingBendingProcessNew"/>
    <dgm:cxn modelId="{ABB13ED1-7FB1-4D53-A3C5-13752433A6BA}" type="presParOf" srcId="{A3492FDE-DA17-461A-817E-FF95AA234855}" destId="{06AAE6CE-ACBF-44D8-929D-C2142975C422}" srcOrd="6" destOrd="0" presId="urn:microsoft.com/office/officeart/2016/7/layout/RepeatingBendingProcessNew"/>
    <dgm:cxn modelId="{EA3E6573-C1C4-41D7-AD4D-204BBAC45646}" type="presParOf" srcId="{A3492FDE-DA17-461A-817E-FF95AA234855}" destId="{2B6D37DD-D841-4726-B816-3A77C96C482F}" srcOrd="7" destOrd="0" presId="urn:microsoft.com/office/officeart/2016/7/layout/RepeatingBendingProcessNew"/>
    <dgm:cxn modelId="{40F62EC9-2371-4F55-BA89-0AD9E00534A2}" type="presParOf" srcId="{2B6D37DD-D841-4726-B816-3A77C96C482F}" destId="{33A3AD83-7052-487D-930D-BD7B22A7BA5F}" srcOrd="0" destOrd="0" presId="urn:microsoft.com/office/officeart/2016/7/layout/RepeatingBendingProcessNew"/>
    <dgm:cxn modelId="{2AB5B45F-523D-4BC0-930E-2B5565107BA9}" type="presParOf" srcId="{A3492FDE-DA17-461A-817E-FF95AA234855}" destId="{8F764B4F-4741-4987-BEA7-7062B8759CF1}" srcOrd="8" destOrd="0" presId="urn:microsoft.com/office/officeart/2016/7/layout/RepeatingBendingProcessNew"/>
    <dgm:cxn modelId="{2E83E08E-2F42-49AB-BF02-7290F726C458}" type="presParOf" srcId="{A3492FDE-DA17-461A-817E-FF95AA234855}" destId="{E30C9F81-F034-4180-B2A2-7295E9A41D90}" srcOrd="9" destOrd="0" presId="urn:microsoft.com/office/officeart/2016/7/layout/RepeatingBendingProcessNew"/>
    <dgm:cxn modelId="{0CD73EE9-A3A2-4D47-B370-90B3B1CD8260}" type="presParOf" srcId="{E30C9F81-F034-4180-B2A2-7295E9A41D90}" destId="{34D43637-A61D-44F4-89CB-8CD13E220D95}" srcOrd="0" destOrd="0" presId="urn:microsoft.com/office/officeart/2016/7/layout/RepeatingBendingProcessNew"/>
    <dgm:cxn modelId="{B40F6113-28B1-437D-A393-018C363DD219}" type="presParOf" srcId="{A3492FDE-DA17-461A-817E-FF95AA234855}" destId="{0DFEF461-9505-4813-9ADE-93BD2BAACF20}" srcOrd="10" destOrd="0" presId="urn:microsoft.com/office/officeart/2016/7/layout/RepeatingBendingProcessNew"/>
    <dgm:cxn modelId="{C071B671-E01F-41F6-B437-BA3B82FA671E}" type="presParOf" srcId="{A3492FDE-DA17-461A-817E-FF95AA234855}" destId="{9EE97A8D-854B-42A4-9BB1-C7BAB882152F}" srcOrd="11" destOrd="0" presId="urn:microsoft.com/office/officeart/2016/7/layout/RepeatingBendingProcessNew"/>
    <dgm:cxn modelId="{3C4118B7-8340-4A19-B8D2-ADDFEB086DD4}" type="presParOf" srcId="{9EE97A8D-854B-42A4-9BB1-C7BAB882152F}" destId="{6E9612CF-2E51-4D36-9CB0-AF53D32E30DB}" srcOrd="0" destOrd="0" presId="urn:microsoft.com/office/officeart/2016/7/layout/RepeatingBendingProcessNew"/>
    <dgm:cxn modelId="{00F63998-FA17-4440-96FB-03DCD27AB131}" type="presParOf" srcId="{A3492FDE-DA17-461A-817E-FF95AA234855}" destId="{08655ECD-5E28-4F7F-9D26-72FDA5E1F2A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ED8A3-E844-4C41-A72C-E9451C0E3509}">
      <dsp:nvSpPr>
        <dsp:cNvPr id="0" name=""/>
        <dsp:cNvSpPr/>
      </dsp:nvSpPr>
      <dsp:spPr>
        <a:xfrm>
          <a:off x="2049147" y="896574"/>
          <a:ext cx="439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0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7193" y="939940"/>
        <a:ext cx="23510" cy="4706"/>
      </dsp:txXfrm>
    </dsp:sp>
    <dsp:sp modelId="{7EF525DE-B250-4500-8241-ACCA572DEEF1}">
      <dsp:nvSpPr>
        <dsp:cNvPr id="0" name=""/>
        <dsp:cNvSpPr/>
      </dsp:nvSpPr>
      <dsp:spPr>
        <a:xfrm>
          <a:off x="6596" y="328988"/>
          <a:ext cx="2044351" cy="1226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What</a:t>
          </a:r>
          <a:r>
            <a:rPr lang="pt-BR" sz="1200" kern="1200" dirty="0"/>
            <a:t>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sistema será um site portfólio de projetos feitos por alunos do IBMEC.</a:t>
          </a:r>
          <a:endParaRPr lang="en-US" sz="1200" kern="1200" dirty="0"/>
        </a:p>
      </dsp:txBody>
      <dsp:txXfrm>
        <a:off x="6596" y="328988"/>
        <a:ext cx="2044351" cy="1226610"/>
      </dsp:txXfrm>
    </dsp:sp>
    <dsp:sp modelId="{7EA4371A-306E-4064-8E85-F9BA173E3A80}">
      <dsp:nvSpPr>
        <dsp:cNvPr id="0" name=""/>
        <dsp:cNvSpPr/>
      </dsp:nvSpPr>
      <dsp:spPr>
        <a:xfrm>
          <a:off x="4563699" y="896574"/>
          <a:ext cx="439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00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744" y="939940"/>
        <a:ext cx="23510" cy="4706"/>
      </dsp:txXfrm>
    </dsp:sp>
    <dsp:sp modelId="{88FBB2CC-979D-45F2-B103-94E75A92F667}">
      <dsp:nvSpPr>
        <dsp:cNvPr id="0" name=""/>
        <dsp:cNvSpPr/>
      </dsp:nvSpPr>
      <dsp:spPr>
        <a:xfrm>
          <a:off x="2521148" y="328988"/>
          <a:ext cx="2044351" cy="12266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Where?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Na Web, disponível para acesso em dispositivos como um computador.</a:t>
          </a:r>
          <a:endParaRPr lang="en-US" sz="1200" kern="1200" dirty="0"/>
        </a:p>
      </dsp:txBody>
      <dsp:txXfrm>
        <a:off x="2521148" y="328988"/>
        <a:ext cx="2044351" cy="1226610"/>
      </dsp:txXfrm>
    </dsp:sp>
    <dsp:sp modelId="{96B18CEB-A904-4416-9F7E-1F4923642E6A}">
      <dsp:nvSpPr>
        <dsp:cNvPr id="0" name=""/>
        <dsp:cNvSpPr/>
      </dsp:nvSpPr>
      <dsp:spPr>
        <a:xfrm>
          <a:off x="7078251" y="896574"/>
          <a:ext cx="439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00" y="4572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6296" y="939940"/>
        <a:ext cx="23510" cy="4706"/>
      </dsp:txXfrm>
    </dsp:sp>
    <dsp:sp modelId="{F5E75752-D1FC-4256-A59B-E08D7FB12C91}">
      <dsp:nvSpPr>
        <dsp:cNvPr id="0" name=""/>
        <dsp:cNvSpPr/>
      </dsp:nvSpPr>
      <dsp:spPr>
        <a:xfrm>
          <a:off x="5035700" y="328988"/>
          <a:ext cx="2044351" cy="12266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Why</a:t>
          </a:r>
          <a:r>
            <a:rPr lang="pt-BR" sz="1200" kern="1200" dirty="0"/>
            <a:t>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Para auxiliar os alunos a montarem seus currículos mais facilmente.</a:t>
          </a:r>
          <a:endParaRPr lang="en-US" sz="1200" kern="1200" dirty="0"/>
        </a:p>
      </dsp:txBody>
      <dsp:txXfrm>
        <a:off x="5035700" y="328988"/>
        <a:ext cx="2044351" cy="1226610"/>
      </dsp:txXfrm>
    </dsp:sp>
    <dsp:sp modelId="{2B6D37DD-D841-4726-B816-3A77C96C482F}">
      <dsp:nvSpPr>
        <dsp:cNvPr id="0" name=""/>
        <dsp:cNvSpPr/>
      </dsp:nvSpPr>
      <dsp:spPr>
        <a:xfrm>
          <a:off x="1028772" y="1553799"/>
          <a:ext cx="7543655" cy="439600"/>
        </a:xfrm>
        <a:custGeom>
          <a:avLst/>
          <a:gdLst/>
          <a:ahLst/>
          <a:cxnLst/>
          <a:rect l="0" t="0" r="0" b="0"/>
          <a:pathLst>
            <a:path>
              <a:moveTo>
                <a:pt x="7543655" y="0"/>
              </a:moveTo>
              <a:lnTo>
                <a:pt x="7543655" y="236900"/>
              </a:lnTo>
              <a:lnTo>
                <a:pt x="0" y="236900"/>
              </a:lnTo>
              <a:lnTo>
                <a:pt x="0" y="43960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1642" y="1771246"/>
        <a:ext cx="377914" cy="4706"/>
      </dsp:txXfrm>
    </dsp:sp>
    <dsp:sp modelId="{06AAE6CE-ACBF-44D8-929D-C2142975C422}">
      <dsp:nvSpPr>
        <dsp:cNvPr id="0" name=""/>
        <dsp:cNvSpPr/>
      </dsp:nvSpPr>
      <dsp:spPr>
        <a:xfrm>
          <a:off x="7550252" y="328988"/>
          <a:ext cx="2044351" cy="12266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When?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sistema será usado quando houver interesse de alguém nos projetos dos alunos.</a:t>
          </a:r>
          <a:endParaRPr lang="en-US" sz="1200" kern="1200" dirty="0"/>
        </a:p>
      </dsp:txBody>
      <dsp:txXfrm>
        <a:off x="7550252" y="328988"/>
        <a:ext cx="2044351" cy="1226610"/>
      </dsp:txXfrm>
    </dsp:sp>
    <dsp:sp modelId="{E30C9F81-F034-4180-B2A2-7295E9A41D90}">
      <dsp:nvSpPr>
        <dsp:cNvPr id="0" name=""/>
        <dsp:cNvSpPr/>
      </dsp:nvSpPr>
      <dsp:spPr>
        <a:xfrm>
          <a:off x="2049147" y="2593385"/>
          <a:ext cx="439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00" y="4572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7193" y="2636752"/>
        <a:ext cx="23510" cy="4706"/>
      </dsp:txXfrm>
    </dsp:sp>
    <dsp:sp modelId="{8F764B4F-4741-4987-BEA7-7062B8759CF1}">
      <dsp:nvSpPr>
        <dsp:cNvPr id="0" name=""/>
        <dsp:cNvSpPr/>
      </dsp:nvSpPr>
      <dsp:spPr>
        <a:xfrm>
          <a:off x="6596" y="2025800"/>
          <a:ext cx="2044351" cy="12266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Who?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Clientes interessados nos projetos dos alunos.</a:t>
          </a:r>
          <a:endParaRPr lang="en-US" sz="1200" kern="1200" dirty="0"/>
        </a:p>
      </dsp:txBody>
      <dsp:txXfrm>
        <a:off x="6596" y="2025800"/>
        <a:ext cx="2044351" cy="1226610"/>
      </dsp:txXfrm>
    </dsp:sp>
    <dsp:sp modelId="{9EE97A8D-854B-42A4-9BB1-C7BAB882152F}">
      <dsp:nvSpPr>
        <dsp:cNvPr id="0" name=""/>
        <dsp:cNvSpPr/>
      </dsp:nvSpPr>
      <dsp:spPr>
        <a:xfrm>
          <a:off x="4563699" y="2593385"/>
          <a:ext cx="4396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0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744" y="2636752"/>
        <a:ext cx="23510" cy="4706"/>
      </dsp:txXfrm>
    </dsp:sp>
    <dsp:sp modelId="{0DFEF461-9505-4813-9ADE-93BD2BAACF20}">
      <dsp:nvSpPr>
        <dsp:cNvPr id="0" name=""/>
        <dsp:cNvSpPr/>
      </dsp:nvSpPr>
      <dsp:spPr>
        <a:xfrm>
          <a:off x="2521148" y="2025800"/>
          <a:ext cx="2044351" cy="1226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How</a:t>
          </a:r>
          <a:r>
            <a:rPr lang="pt-BR" sz="1200" kern="1200" dirty="0"/>
            <a:t>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Irá apresentar os projetos em forma de lista, com dados sobre o projeto (Dados do aluno, Nome do projeto, Resumo sobre o projeto, ...).</a:t>
          </a:r>
          <a:endParaRPr lang="en-US" sz="1200" kern="1200" dirty="0"/>
        </a:p>
      </dsp:txBody>
      <dsp:txXfrm>
        <a:off x="2521148" y="2025800"/>
        <a:ext cx="2044351" cy="1226610"/>
      </dsp:txXfrm>
    </dsp:sp>
    <dsp:sp modelId="{08655ECD-5E28-4F7F-9D26-72FDA5E1F2AC}">
      <dsp:nvSpPr>
        <dsp:cNvPr id="0" name=""/>
        <dsp:cNvSpPr/>
      </dsp:nvSpPr>
      <dsp:spPr>
        <a:xfrm>
          <a:off x="5035700" y="2025800"/>
          <a:ext cx="2044351" cy="12266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175" tIns="105151" rIns="100175" bIns="1051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How</a:t>
          </a:r>
          <a:r>
            <a:rPr lang="pt-BR" sz="1200" kern="1200" dirty="0"/>
            <a:t> Much?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sistema custará o tempo usado pelos membros do grupo. O sistema será gratuito para uso.</a:t>
          </a:r>
          <a:endParaRPr lang="en-US" sz="1200" kern="1200" dirty="0"/>
        </a:p>
      </dsp:txBody>
      <dsp:txXfrm>
        <a:off x="5035700" y="2025800"/>
        <a:ext cx="2044351" cy="122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032E-9008-4C27-9459-AFD6D59A631D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9BB2D-9C0B-47CB-9846-0D19C313D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5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9BB2D-9C0B-47CB-9846-0D19C313D9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72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9BB2D-9C0B-47CB-9846-0D19C313D9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2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9BB2D-9C0B-47CB-9846-0D19C313D9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55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9BB2D-9C0B-47CB-9846-0D19C313D9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9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44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8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0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714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8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6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7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0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16001C-590E-4551-91DA-BE81A349D2B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499D53-4A2A-4AC9-B385-8EF97EDE3B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46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herme0Rocha/Projeto-Front-E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59B8E-DE4E-765F-4702-CFA7FBB8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/>
              <a:t>Portfólio de Projetos de Alunos IBMEC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15D21-E6FC-FA2A-7C55-650BFC2F9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pt-BR" sz="2000" dirty="0"/>
              <a:t>Conectando alunos da IBMEC a empresas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9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bmec: Instituição de ensino segue contratando, veja novas vagas - 123  Empregos">
            <a:extLst>
              <a:ext uri="{FF2B5EF4-FFF2-40B4-BE49-F238E27FC236}">
                <a16:creationId xmlns:a16="http://schemas.microsoft.com/office/drawing/2014/main" id="{7EC52910-C367-5BFA-2581-36D1FBB6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272631"/>
            <a:ext cx="6900380" cy="4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90231-53D5-6213-A549-B0DA6A50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b="1" dirty="0">
                <a:latin typeface="-apple-system"/>
              </a:rPr>
              <a:t>Agradecemos seu tempo e atenção.</a:t>
            </a:r>
          </a:p>
          <a:p>
            <a:pPr marL="0" indent="0" algn="just">
              <a:buNone/>
            </a:pPr>
            <a:r>
              <a:rPr lang="pt-BR" sz="1600" dirty="0">
                <a:latin typeface="-apple-system"/>
              </a:rPr>
              <a:t>Estamos prontos para o que vier a seguir. Muito obrigado!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06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72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45C85E-753F-9FC9-36C0-91B59023E7F4}"/>
              </a:ext>
            </a:extLst>
          </p:cNvPr>
          <p:cNvSpPr txBox="1"/>
          <p:nvPr/>
        </p:nvSpPr>
        <p:spPr>
          <a:xfrm>
            <a:off x="1478522" y="1480930"/>
            <a:ext cx="5301138" cy="3254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Quem somos?</a:t>
            </a:r>
            <a:endParaRPr lang="pt-BR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A611D1-7344-9DC3-D04E-E58CC58BBF7D}"/>
              </a:ext>
            </a:extLst>
          </p:cNvPr>
          <p:cNvSpPr txBox="1"/>
          <p:nvPr/>
        </p:nvSpPr>
        <p:spPr>
          <a:xfrm>
            <a:off x="1478524" y="4804850"/>
            <a:ext cx="5284876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en-US" sz="2300">
                <a:solidFill>
                  <a:schemeClr val="tx1">
                    <a:lumMod val="95000"/>
                  </a:schemeClr>
                </a:solidFill>
              </a:rPr>
              <a:t>Grupo Link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F8C8CE-3E3A-953F-903F-82BBF264C53C}"/>
              </a:ext>
            </a:extLst>
          </p:cNvPr>
          <p:cNvSpPr txBox="1"/>
          <p:nvPr/>
        </p:nvSpPr>
        <p:spPr>
          <a:xfrm>
            <a:off x="6191902" y="1970822"/>
            <a:ext cx="5571924" cy="44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20" dirty="0">
                <a:solidFill>
                  <a:schemeClr val="tx2"/>
                </a:solidFill>
              </a:rPr>
              <a:t>Guilherme </a:t>
            </a:r>
            <a:r>
              <a:rPr lang="pt-BR" sz="1620" dirty="0">
                <a:solidFill>
                  <a:schemeClr val="tx2"/>
                </a:solidFill>
              </a:rPr>
              <a:t>Resende - Engenharia da Computação – 2º período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20" dirty="0">
              <a:solidFill>
                <a:schemeClr val="tx2"/>
              </a:solidFill>
            </a:endParaRP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20" dirty="0">
                <a:solidFill>
                  <a:schemeClr val="tx2"/>
                </a:solidFill>
              </a:rPr>
              <a:t>João Gabriel – </a:t>
            </a:r>
            <a:r>
              <a:rPr lang="pt-BR" sz="1620" dirty="0">
                <a:solidFill>
                  <a:schemeClr val="tx2"/>
                </a:solidFill>
              </a:rPr>
              <a:t>Ciência</a:t>
            </a:r>
            <a:r>
              <a:rPr lang="en-US" sz="1620" dirty="0">
                <a:solidFill>
                  <a:schemeClr val="tx2"/>
                </a:solidFill>
              </a:rPr>
              <a:t> de Dados e IA – 2º </a:t>
            </a:r>
            <a:r>
              <a:rPr lang="pt-BR" sz="1620" dirty="0">
                <a:solidFill>
                  <a:schemeClr val="tx2"/>
                </a:solidFill>
              </a:rPr>
              <a:t>período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20" dirty="0">
              <a:solidFill>
                <a:schemeClr val="tx2"/>
              </a:solidFill>
            </a:endParaRP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20" dirty="0">
                <a:solidFill>
                  <a:schemeClr val="tx2"/>
                </a:solidFill>
              </a:rPr>
              <a:t>Lucas Kronemberger – ADS – 1º </a:t>
            </a:r>
            <a:r>
              <a:rPr lang="pt-BR" sz="1620" dirty="0">
                <a:solidFill>
                  <a:schemeClr val="tx2"/>
                </a:solidFill>
              </a:rPr>
              <a:t>período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20" dirty="0">
              <a:solidFill>
                <a:schemeClr val="tx2"/>
              </a:solidFill>
            </a:endParaRP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20" dirty="0">
                <a:solidFill>
                  <a:schemeClr val="tx2"/>
                </a:solidFill>
              </a:rPr>
              <a:t>Rafael Viana – </a:t>
            </a:r>
            <a:r>
              <a:rPr lang="pt-BR" sz="1620" dirty="0">
                <a:solidFill>
                  <a:schemeClr val="tx2"/>
                </a:solidFill>
              </a:rPr>
              <a:t>Engenharia</a:t>
            </a:r>
            <a:r>
              <a:rPr lang="en-US" sz="1620" dirty="0">
                <a:solidFill>
                  <a:schemeClr val="tx2"/>
                </a:solidFill>
              </a:rPr>
              <a:t> de Software – 2º </a:t>
            </a:r>
            <a:r>
              <a:rPr lang="pt-BR" sz="1620" dirty="0">
                <a:solidFill>
                  <a:schemeClr val="tx2"/>
                </a:solidFill>
              </a:rPr>
              <a:t>período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20" dirty="0">
              <a:solidFill>
                <a:schemeClr val="tx2"/>
              </a:solidFill>
            </a:endParaRP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20" dirty="0">
                <a:solidFill>
                  <a:schemeClr val="tx2"/>
                </a:solidFill>
              </a:rPr>
              <a:t>Vitor Oliveira - </a:t>
            </a:r>
            <a:r>
              <a:rPr lang="pt-BR" sz="1620" dirty="0">
                <a:solidFill>
                  <a:schemeClr val="tx2"/>
                </a:solidFill>
              </a:rPr>
              <a:t>Ciência</a:t>
            </a:r>
            <a:r>
              <a:rPr lang="en-US" sz="1620" dirty="0">
                <a:solidFill>
                  <a:schemeClr val="tx2"/>
                </a:solidFill>
              </a:rPr>
              <a:t> de Dados e IA – 2º </a:t>
            </a:r>
            <a:r>
              <a:rPr lang="pt-BR" sz="1620" dirty="0">
                <a:solidFill>
                  <a:schemeClr val="tx2"/>
                </a:solidFill>
              </a:rPr>
              <a:t>período</a:t>
            </a:r>
          </a:p>
        </p:txBody>
      </p:sp>
    </p:spTree>
    <p:extLst>
      <p:ext uri="{BB962C8B-B14F-4D97-AF65-F5344CB8AC3E}">
        <p14:creationId xmlns:p14="http://schemas.microsoft.com/office/powerpoint/2010/main" val="1805989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2A1CB-3B73-46CA-605A-A92E8DD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sz="5400" dirty="0">
                <a:solidFill>
                  <a:schemeClr val="bg2"/>
                </a:solidFill>
              </a:rPr>
              <a:t>O que é o Sistema?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8D574-F24B-575F-A63A-4578104D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>
                <a:latin typeface="-apple-system"/>
              </a:rPr>
              <a:t>Consiste em um site que lista projetos acadêmicos dos alunos da IBMEC, permitindo que empresas e recrutadores possam acessar, e, potencialmente, contratar talentos da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45864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2A1CB-3B73-46CA-605A-A92E8DD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sz="5400">
                <a:solidFill>
                  <a:schemeClr val="bg2"/>
                </a:solidFill>
              </a:rPr>
              <a:t>História do Sistema</a:t>
            </a:r>
            <a:endParaRPr lang="pt-BR" sz="5400" dirty="0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8D574-F24B-575F-A63A-4578104D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latin typeface="-apple-system"/>
              </a:rPr>
              <a:t>	Após o contato do cliente (29/08/2024) realizamos um cronograma de reuniões para dar início ao sistema, realizando: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Primeira reunião (29/08/2024) - Propósito do sistema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Segunda reunião (29/08/2024) - 5W2h em relação ao sistema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Terceira reunião (05/09/2024) - Requisitos do sistema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Quarta reunião (12/09/2024) - Detalhamento dos requisitos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Quinta reunião (12/09/2024) - Casos de uso e descrição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600" dirty="0">
                <a:latin typeface="-apple-system"/>
              </a:rPr>
              <a:t>Sexta reunião (19/09/2024) - Protótipo</a:t>
            </a:r>
          </a:p>
        </p:txBody>
      </p:sp>
    </p:spTree>
    <p:extLst>
      <p:ext uri="{BB962C8B-B14F-4D97-AF65-F5344CB8AC3E}">
        <p14:creationId xmlns:p14="http://schemas.microsoft.com/office/powerpoint/2010/main" val="40729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2A1CB-3B73-46CA-605A-A92E8DD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8D574-F24B-575F-A63A-4578104D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>
                <a:latin typeface="-apple-system"/>
              </a:rPr>
              <a:t>O sistema deverá listar projetos;</a:t>
            </a:r>
          </a:p>
          <a:p>
            <a:pPr algn="just"/>
            <a:r>
              <a:rPr lang="pt-BR" sz="1600" dirty="0">
                <a:latin typeface="-apple-system"/>
              </a:rPr>
              <a:t>O sistema deverá apresentar o Email de contato dos integrantes do projeto;</a:t>
            </a:r>
          </a:p>
          <a:p>
            <a:pPr algn="just"/>
            <a:r>
              <a:rPr lang="pt-BR" sz="1600" dirty="0">
                <a:latin typeface="-apple-system"/>
              </a:rPr>
              <a:t>O sistema devera autenticar o administrador através de login;</a:t>
            </a:r>
          </a:p>
          <a:p>
            <a:pPr algn="just"/>
            <a:r>
              <a:rPr lang="pt-BR" sz="1600" dirty="0">
                <a:latin typeface="-apple-system"/>
              </a:rPr>
              <a:t>O sistema deverá ter uma barra de busca com o intuito de encontrar os projetos;</a:t>
            </a:r>
          </a:p>
          <a:p>
            <a:pPr algn="just"/>
            <a:r>
              <a:rPr lang="pt-BR" sz="1600" dirty="0">
                <a:latin typeface="-apple-system"/>
              </a:rPr>
              <a:t>O sistema deverá ter um botão de filtro para os projetos;</a:t>
            </a:r>
          </a:p>
          <a:p>
            <a:pPr algn="just"/>
            <a:r>
              <a:rPr lang="pt-BR" sz="1600" dirty="0">
                <a:latin typeface="-apple-system"/>
              </a:rPr>
              <a:t>O sistema deverá ter uma descrição do projeto;</a:t>
            </a:r>
          </a:p>
          <a:p>
            <a:pPr algn="just"/>
            <a:r>
              <a:rPr lang="pt-BR" sz="1600" dirty="0">
                <a:latin typeface="-apple-system"/>
              </a:rPr>
              <a:t>O sistema deverá apresentar na descrição do projeto o tempo de duração e função de cada integrante que confeccionou o projeto;</a:t>
            </a:r>
          </a:p>
          <a:p>
            <a:pPr algn="just"/>
            <a:r>
              <a:rPr lang="pt-BR" sz="1600" dirty="0">
                <a:latin typeface="-apple-system"/>
              </a:rPr>
              <a:t>O sistema deverá apresentar na descrição do projeto : a linguagem , tecnologias e ferramentas utilizadas no projeto.</a:t>
            </a:r>
          </a:p>
          <a:p>
            <a:endParaRPr lang="pt-BR" sz="1400" dirty="0">
              <a:latin typeface="-apple-system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6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2A1CB-3B73-46CA-605A-A92E8DD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8D574-F24B-575F-A63A-4578104D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algn="just"/>
            <a:r>
              <a:rPr lang="pt-BR" sz="1600" dirty="0">
                <a:latin typeface="-apple-system"/>
              </a:rPr>
              <a:t>O sistema deverá ser compatível com os principais navegadores e dispositivos;</a:t>
            </a:r>
          </a:p>
          <a:p>
            <a:pPr algn="just"/>
            <a:r>
              <a:rPr lang="pt-BR" sz="1600" dirty="0">
                <a:latin typeface="-apple-system"/>
              </a:rPr>
              <a:t>O sistema deverá ter um banco de dados não relacional;</a:t>
            </a:r>
          </a:p>
          <a:p>
            <a:pPr algn="just"/>
            <a:r>
              <a:rPr lang="pt-BR" sz="1600" dirty="0">
                <a:latin typeface="-apple-system"/>
              </a:rPr>
              <a:t>O sistema deverá ter inspiração na identidade visual IBMEC;</a:t>
            </a:r>
          </a:p>
          <a:p>
            <a:pPr algn="just"/>
            <a:r>
              <a:rPr lang="pt-BR" sz="1600" dirty="0">
                <a:latin typeface="-apple-system"/>
              </a:rPr>
              <a:t>O sistema deverá ser feito em javaScript com framework em React.</a:t>
            </a:r>
          </a:p>
          <a:p>
            <a:endParaRPr lang="pt-BR" dirty="0">
              <a:latin typeface="-apple-system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63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2A1CB-3B73-46CA-605A-A92E8DD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dirty="0"/>
              <a:t>Casos de Usos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8D574-F24B-575F-A63A-4578104D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algn="just"/>
            <a:r>
              <a:rPr lang="pt-BR" sz="1600" i="0" dirty="0">
                <a:effectLst/>
                <a:latin typeface="-apple-system"/>
              </a:rPr>
              <a:t>Caso de Uso 1: Cadastrar Projeto;</a:t>
            </a:r>
          </a:p>
          <a:p>
            <a:pPr algn="just"/>
            <a:r>
              <a:rPr lang="pt-BR" sz="1600" i="0" dirty="0">
                <a:effectLst/>
                <a:latin typeface="-apple-system"/>
              </a:rPr>
              <a:t>Caso De Uso 2: Editar Projeto;</a:t>
            </a:r>
          </a:p>
          <a:p>
            <a:pPr algn="just"/>
            <a:r>
              <a:rPr lang="pt-BR" sz="1600" i="0" dirty="0">
                <a:effectLst/>
                <a:latin typeface="-apple-system"/>
              </a:rPr>
              <a:t>Caso de Uso 3: Excluir Projeto;</a:t>
            </a:r>
          </a:p>
          <a:p>
            <a:pPr algn="just"/>
            <a:r>
              <a:rPr lang="pt-BR" sz="1600" i="0" dirty="0">
                <a:effectLst/>
                <a:latin typeface="-apple-system"/>
              </a:rPr>
              <a:t>Caso de Uso 4: Listar Projetos;</a:t>
            </a:r>
          </a:p>
          <a:p>
            <a:pPr algn="just"/>
            <a:r>
              <a:rPr lang="pt-BR" sz="1600" i="0" dirty="0">
                <a:effectLst/>
                <a:latin typeface="-apple-system"/>
              </a:rPr>
              <a:t>Caso de Uso 5: Autenticar Administrador;</a:t>
            </a:r>
          </a:p>
          <a:p>
            <a:pPr algn="just"/>
            <a:r>
              <a:rPr lang="pt-BR" sz="1600" i="0" dirty="0">
                <a:effectLst/>
                <a:latin typeface="-apple-system"/>
              </a:rPr>
              <a:t>Caso de Uso 6: Entrar em Contato com Aluno.</a:t>
            </a:r>
          </a:p>
          <a:p>
            <a:endParaRPr lang="pt-BR" dirty="0">
              <a:latin typeface="-apple-system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3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2321-A68D-14B9-E243-70B92A6A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5W2H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0F00F72E-C1F0-B566-9D73-BDF9BC7C4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8519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85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989FE-FF3F-A03D-CDD3-4452A8CC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86EA41-4D9C-7504-78E4-DB6D2ADDBDDE}"/>
              </a:ext>
            </a:extLst>
          </p:cNvPr>
          <p:cNvSpPr txBox="1"/>
          <p:nvPr/>
        </p:nvSpPr>
        <p:spPr>
          <a:xfrm>
            <a:off x="6307869" y="4945329"/>
            <a:ext cx="5268177" cy="53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-apple-system"/>
                <a:hlinkClick r:id="rId2"/>
              </a:rPr>
              <a:t>https://github.com/Guilherme0Rocha/Projeto-Front-End</a:t>
            </a:r>
            <a:endParaRPr lang="en-US" sz="1600" dirty="0">
              <a:solidFill>
                <a:srgbClr val="FFFFFF"/>
              </a:solidFill>
              <a:latin typeface="-apple-system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063CA6-2765-B949-5C78-4B796FA5D6A3}"/>
              </a:ext>
            </a:extLst>
          </p:cNvPr>
          <p:cNvSpPr txBox="1">
            <a:spLocks/>
          </p:cNvSpPr>
          <p:nvPr/>
        </p:nvSpPr>
        <p:spPr>
          <a:xfrm>
            <a:off x="1062105" y="2183254"/>
            <a:ext cx="593284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dirty="0"/>
              <a:t>Repositório</a:t>
            </a:r>
            <a:r>
              <a:rPr lang="en-US" dirty="0"/>
              <a:t> do </a:t>
            </a:r>
            <a:r>
              <a:rPr lang="pt-BR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36270778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594</TotalTime>
  <Words>548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Franklin Gothic Book</vt:lpstr>
      <vt:lpstr>Wingdings</vt:lpstr>
      <vt:lpstr>Cortar</vt:lpstr>
      <vt:lpstr>Portfólio de Projetos de Alunos IBMEC</vt:lpstr>
      <vt:lpstr>Apresentação do PowerPoint</vt:lpstr>
      <vt:lpstr>O que é o Sistema?</vt:lpstr>
      <vt:lpstr>História do Sistema</vt:lpstr>
      <vt:lpstr>Requisitos Funcionais</vt:lpstr>
      <vt:lpstr>Requisitos Não Funcionais</vt:lpstr>
      <vt:lpstr>Casos de Usos</vt:lpstr>
      <vt:lpstr>5W2H</vt:lpstr>
      <vt:lpstr>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HENRIQUE SEIXAS KRONEMBERGER</dc:creator>
  <cp:lastModifiedBy>LUCAS HENRIQUE SEIXAS KRONEMBERGER</cp:lastModifiedBy>
  <cp:revision>18</cp:revision>
  <dcterms:created xsi:type="dcterms:W3CDTF">2024-09-23T14:29:13Z</dcterms:created>
  <dcterms:modified xsi:type="dcterms:W3CDTF">2024-09-26T16:43:53Z</dcterms:modified>
</cp:coreProperties>
</file>