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56" r:id="rId3"/>
    <p:sldId id="273" r:id="rId4"/>
    <p:sldId id="268" r:id="rId5"/>
    <p:sldId id="275" r:id="rId6"/>
    <p:sldId id="274" r:id="rId7"/>
    <p:sldId id="258" r:id="rId8"/>
    <p:sldId id="269" r:id="rId9"/>
    <p:sldId id="260" r:id="rId10"/>
    <p:sldId id="263" r:id="rId11"/>
    <p:sldId id="270" r:id="rId12"/>
    <p:sldId id="271" r:id="rId13"/>
    <p:sldId id="27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7CF"/>
    <a:srgbClr val="0087A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6C9C-2A73-48C4-997E-FCE93D244EDA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9EB11-E2F3-43AF-AD02-1FC5AF0B4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05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library(reticulate)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use_python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("T:\\Anaconda\\python.exe")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9EB11-E2F3-43AF-AD02-1FC5AF0B4B5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7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BDA45-4AF7-4764-A513-0719F1A75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9D16A6-83E5-4D66-8410-F36BFD44B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A1AD5D-CACE-41AE-AB31-1AACFF57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11F8C-BD73-4D7E-B1B9-1A428712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1D50A-C2F2-4A90-96BE-B104B291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58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D2118-85D8-4AE2-ADBD-7B4C862C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DEF4B8-B5E7-4322-A1D6-399963884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BA5AD-A95A-4606-8CFF-FF901D75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E728F1-C14E-4E89-81D9-1C2851B0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6070E-6064-4D0B-BF5D-F4797385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087A40-003A-4A90-B526-66D610A35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E43E23-9106-43B3-8F37-B43BBB769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C0AC2D-0E32-4A38-852B-43C2BEF9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D3E109-90E7-4257-963C-6655823D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817BC-2B04-40E0-83C9-13F4B39B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4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CB0A7-719B-4B61-9EBB-2CD04270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A9CA3-3ADC-49B1-B213-6C74CD0B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82D20-1678-438C-88B8-B5301502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05174A-B9D7-4EC6-8F66-FDEA9D64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9E1DB-6C52-4DEC-8EB4-D835A661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64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1781A-43B3-4CF6-A9A4-150885BF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7FFD9E-6637-4B98-BD2F-80E876AF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EEB8D-8050-4E22-83AA-6DEA5E2B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19EBFB-2F3A-4C62-8088-591CD642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90220D-6E23-4630-91AC-5BC7C54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34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E37D7-32F0-4422-8FF1-09C02AEA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802B2-C88A-4D66-B480-FAF709F9D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A0D989-D67A-420A-9714-0C26B7BA3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70E83D-3869-4C01-A8FD-FF7C6117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B31D37-5ECF-41A7-B614-299817FF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21C98C-E81F-4CDB-B517-5A870BFE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23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45B11-A3DD-4126-B95D-D4718143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08AF77-A9C3-43CF-9EFC-7A2DAB4BE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7C39BE-B0C8-4429-A622-55F922E4E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006479-9720-4517-89B6-8317F6BDE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7A6C0F-FE26-441C-B2F9-1305D652B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4ACD51-4DC4-48D4-AD2C-22E947FD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036290-7A6F-4A67-8FC7-4145277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D44825-681F-4A21-B718-46A05DD3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7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32A71-31FB-460F-882D-1E0967AC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4DB821-F905-41D8-83A3-FF95FF28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B97CE0-07E2-408D-A248-4789F93E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F13C84-42A6-4DF5-B410-E8133600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0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865AC3-FB6C-45DD-80F5-62D0D075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EC8458-D6BA-48DD-BCAC-970DBF0C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EAFCE4-AB74-48F3-B85E-C93CD05F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81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66898-B93D-4881-B368-EE61F9F2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D695D-E04E-4500-B298-7F0621D4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10F204-45A0-4837-BE0F-8699E6D2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4284F7-235A-40C0-AC98-57867152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4751DC-D909-4F77-9CE2-E23BE70D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03FB38-2A19-41A4-B708-7A0559E4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3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ED3A6-EEB1-499A-B10F-BE3909F1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C0D4BC-D109-4634-B45B-5FF6343D2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6A3AC3-C361-4532-B43E-FDAF6621A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21C70-4E97-45F5-B4A7-1D0BEAE0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CC6267-0739-4CEF-8C15-4DB6C81F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19CE52-E3B5-431B-B598-DC0E7C60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28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7D81F7-63CF-489E-AE6B-FA4BAB53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9CF6B3-E714-4214-8545-EF1AB8D5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985DE4-566A-407E-9178-6D979A8E6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DE0D-573A-4CC1-8F03-0277E7D491A9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FD1D9-6AE8-433C-8C02-9F701578D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D7ABB7-26F1-4772-87A0-87513CBA2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37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vinnicio.resend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s://www.youtube.com/watch?v=8LnZNC4hxdQ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5NeuQRdT75w" TargetMode="External"/><Relationship Id="rId4" Type="http://schemas.openxmlformats.org/officeDocument/2006/relationships/hyperlink" Target="https://www.rstudio.com/products/rstudio/downloa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object 9">
            <a:extLst>
              <a:ext uri="{FF2B5EF4-FFF2-40B4-BE49-F238E27FC236}">
                <a16:creationId xmlns:a16="http://schemas.microsoft.com/office/drawing/2014/main" id="{CAE4B8FF-B6C5-43DD-B179-E6C4734BA4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990830" h="1630680">
                <a:moveTo>
                  <a:pt x="0" y="1630305"/>
                </a:moveTo>
                <a:lnTo>
                  <a:pt x="0" y="0"/>
                </a:lnTo>
                <a:lnTo>
                  <a:pt x="12990588" y="0"/>
                </a:lnTo>
                <a:lnTo>
                  <a:pt x="12990588" y="1630305"/>
                </a:lnTo>
                <a:lnTo>
                  <a:pt x="0" y="1630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pt-BR" dirty="0"/>
              <a:t>https://www.youtube.com/watch?v=8LnZNC4hxdQ</a:t>
            </a:r>
            <a:endParaRPr dirty="0"/>
          </a:p>
        </p:txBody>
      </p:sp>
      <p:grpSp>
        <p:nvGrpSpPr>
          <p:cNvPr id="225" name="Agrupar 224">
            <a:extLst>
              <a:ext uri="{FF2B5EF4-FFF2-40B4-BE49-F238E27FC236}">
                <a16:creationId xmlns:a16="http://schemas.microsoft.com/office/drawing/2014/main" id="{06B3FB1C-0822-4E5E-953D-0FB2631CD1DD}"/>
              </a:ext>
            </a:extLst>
          </p:cNvPr>
          <p:cNvGrpSpPr/>
          <p:nvPr/>
        </p:nvGrpSpPr>
        <p:grpSpPr>
          <a:xfrm>
            <a:off x="1" y="3429000"/>
            <a:ext cx="12192000" cy="3429000"/>
            <a:chOff x="89158" y="5761292"/>
            <a:chExt cx="12849633" cy="3889844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A6255F6-E601-41B4-96E5-6F6A5E66E7AF}"/>
                </a:ext>
              </a:extLst>
            </p:cNvPr>
            <p:cNvSpPr/>
            <p:nvPr/>
          </p:nvSpPr>
          <p:spPr>
            <a:xfrm>
              <a:off x="1794029" y="6692479"/>
              <a:ext cx="165099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083E19C-6108-4FC6-8148-9BE0D9CB508E}"/>
                </a:ext>
              </a:extLst>
            </p:cNvPr>
            <p:cNvSpPr/>
            <p:nvPr/>
          </p:nvSpPr>
          <p:spPr>
            <a:xfrm>
              <a:off x="1794029" y="6382082"/>
              <a:ext cx="165099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2A919D4-359E-473F-B040-FA13FDDEB932}"/>
                </a:ext>
              </a:extLst>
            </p:cNvPr>
            <p:cNvSpPr/>
            <p:nvPr/>
          </p:nvSpPr>
          <p:spPr>
            <a:xfrm>
              <a:off x="1794029" y="6071688"/>
              <a:ext cx="165099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1852B2F-9AAD-4C02-9970-2E0A532BD811}"/>
                </a:ext>
              </a:extLst>
            </p:cNvPr>
            <p:cNvSpPr/>
            <p:nvPr/>
          </p:nvSpPr>
          <p:spPr>
            <a:xfrm>
              <a:off x="1794029" y="5761292"/>
              <a:ext cx="165099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97809FDB-A29E-4598-88AF-081B03664C8F}"/>
                </a:ext>
              </a:extLst>
            </p:cNvPr>
            <p:cNvSpPr/>
            <p:nvPr/>
          </p:nvSpPr>
          <p:spPr>
            <a:xfrm>
              <a:off x="2139726" y="6692479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D5A34D8-16EC-4B52-9FAC-B0F1AD8CFEBF}"/>
                </a:ext>
              </a:extLst>
            </p:cNvPr>
            <p:cNvSpPr/>
            <p:nvPr/>
          </p:nvSpPr>
          <p:spPr>
            <a:xfrm>
              <a:off x="5573086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6A9C85D-4C98-4665-A725-52BF5B33A172}"/>
                </a:ext>
              </a:extLst>
            </p:cNvPr>
            <p:cNvSpPr/>
            <p:nvPr/>
          </p:nvSpPr>
          <p:spPr>
            <a:xfrm>
              <a:off x="5573086" y="8865246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355DFEB-B5E7-4ED0-8498-0D47ABA49D66}"/>
                </a:ext>
              </a:extLst>
            </p:cNvPr>
            <p:cNvSpPr/>
            <p:nvPr/>
          </p:nvSpPr>
          <p:spPr>
            <a:xfrm>
              <a:off x="5573086" y="9175641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32AECCD7-BA28-4A99-AC7D-55263063D5ED}"/>
                </a:ext>
              </a:extLst>
            </p:cNvPr>
            <p:cNvSpPr/>
            <p:nvPr/>
          </p:nvSpPr>
          <p:spPr>
            <a:xfrm>
              <a:off x="5573086" y="8554850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CCC56648-3BB3-4873-894A-87486076FB04}"/>
                </a:ext>
              </a:extLst>
            </p:cNvPr>
            <p:cNvSpPr/>
            <p:nvPr/>
          </p:nvSpPr>
          <p:spPr>
            <a:xfrm>
              <a:off x="5573086" y="8244454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95847BD0-BC91-435E-AB9D-3EC41A7110F8}"/>
                </a:ext>
              </a:extLst>
            </p:cNvPr>
            <p:cNvSpPr/>
            <p:nvPr/>
          </p:nvSpPr>
          <p:spPr>
            <a:xfrm>
              <a:off x="5573086" y="7934060"/>
              <a:ext cx="165099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5B7E7CD7-02C4-43B4-BF90-078F1650E00C}"/>
                </a:ext>
              </a:extLst>
            </p:cNvPr>
            <p:cNvSpPr/>
            <p:nvPr/>
          </p:nvSpPr>
          <p:spPr>
            <a:xfrm>
              <a:off x="5573086" y="7623664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A56F50AC-3FED-4370-98EB-184F79DEBDE4}"/>
                </a:ext>
              </a:extLst>
            </p:cNvPr>
            <p:cNvSpPr/>
            <p:nvPr/>
          </p:nvSpPr>
          <p:spPr>
            <a:xfrm>
              <a:off x="5918782" y="8554850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00D0B1DE-A104-4DD4-9DCA-63C66342AF56}"/>
                </a:ext>
              </a:extLst>
            </p:cNvPr>
            <p:cNvSpPr/>
            <p:nvPr/>
          </p:nvSpPr>
          <p:spPr>
            <a:xfrm>
              <a:off x="5918782" y="8244454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A4E8BD61-6DB6-452A-8278-E82CBF232226}"/>
                </a:ext>
              </a:extLst>
            </p:cNvPr>
            <p:cNvSpPr/>
            <p:nvPr/>
          </p:nvSpPr>
          <p:spPr>
            <a:xfrm>
              <a:off x="5918782" y="7934060"/>
              <a:ext cx="165100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BC9EC52B-0807-49EC-9970-D530336E4738}"/>
                </a:ext>
              </a:extLst>
            </p:cNvPr>
            <p:cNvSpPr/>
            <p:nvPr/>
          </p:nvSpPr>
          <p:spPr>
            <a:xfrm>
              <a:off x="5918782" y="7623664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FDEA8DEB-2263-4A6A-8262-9AD449FE2222}"/>
                </a:ext>
              </a:extLst>
            </p:cNvPr>
            <p:cNvSpPr/>
            <p:nvPr/>
          </p:nvSpPr>
          <p:spPr>
            <a:xfrm>
              <a:off x="5918782" y="7313269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96B79565-8E09-491D-A918-DD8D42985794}"/>
                </a:ext>
              </a:extLst>
            </p:cNvPr>
            <p:cNvSpPr/>
            <p:nvPr/>
          </p:nvSpPr>
          <p:spPr>
            <a:xfrm>
              <a:off x="5918782" y="7002874"/>
              <a:ext cx="165100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A96D35C0-C417-4CDC-B046-ED752695C6B4}"/>
                </a:ext>
              </a:extLst>
            </p:cNvPr>
            <p:cNvSpPr/>
            <p:nvPr/>
          </p:nvSpPr>
          <p:spPr>
            <a:xfrm>
              <a:off x="5918782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C3D0978D-80C7-48B7-B171-4A8D7ACCB921}"/>
                </a:ext>
              </a:extLst>
            </p:cNvPr>
            <p:cNvSpPr/>
            <p:nvPr/>
          </p:nvSpPr>
          <p:spPr>
            <a:xfrm>
              <a:off x="5918782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9E5AE10B-3E55-4E02-859E-0798EC44EBE7}"/>
                </a:ext>
              </a:extLst>
            </p:cNvPr>
            <p:cNvSpPr/>
            <p:nvPr/>
          </p:nvSpPr>
          <p:spPr>
            <a:xfrm>
              <a:off x="5918782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E2D07ACC-A963-4691-81BC-4A17BFC04278}"/>
                </a:ext>
              </a:extLst>
            </p:cNvPr>
            <p:cNvSpPr/>
            <p:nvPr/>
          </p:nvSpPr>
          <p:spPr>
            <a:xfrm>
              <a:off x="6264480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CFE906DB-BBFF-42E8-8AC5-A458A119420A}"/>
                </a:ext>
              </a:extLst>
            </p:cNvPr>
            <p:cNvSpPr/>
            <p:nvPr/>
          </p:nvSpPr>
          <p:spPr>
            <a:xfrm>
              <a:off x="6264480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8019C111-9000-4858-86EC-6009D2787C4D}"/>
                </a:ext>
              </a:extLst>
            </p:cNvPr>
            <p:cNvSpPr/>
            <p:nvPr/>
          </p:nvSpPr>
          <p:spPr>
            <a:xfrm>
              <a:off x="6264480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651932E3-CE05-4E0F-BAB4-813AD4EA33C1}"/>
                </a:ext>
              </a:extLst>
            </p:cNvPr>
            <p:cNvSpPr/>
            <p:nvPr/>
          </p:nvSpPr>
          <p:spPr>
            <a:xfrm>
              <a:off x="6264480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E39195A4-B597-4FE6-ABCC-B71823CCF2E2}"/>
                </a:ext>
              </a:extLst>
            </p:cNvPr>
            <p:cNvSpPr/>
            <p:nvPr/>
          </p:nvSpPr>
          <p:spPr>
            <a:xfrm>
              <a:off x="6264480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24E14B06-442D-4D39-8775-AECC78D58B07}"/>
                </a:ext>
              </a:extLst>
            </p:cNvPr>
            <p:cNvSpPr/>
            <p:nvPr/>
          </p:nvSpPr>
          <p:spPr>
            <a:xfrm>
              <a:off x="6264480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53E271B6-757F-4F6A-AC01-6330CF92F83B}"/>
                </a:ext>
              </a:extLst>
            </p:cNvPr>
            <p:cNvSpPr/>
            <p:nvPr/>
          </p:nvSpPr>
          <p:spPr>
            <a:xfrm>
              <a:off x="6610177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C48AAE24-531B-4910-9F31-982B60D169AB}"/>
                </a:ext>
              </a:extLst>
            </p:cNvPr>
            <p:cNvSpPr/>
            <p:nvPr/>
          </p:nvSpPr>
          <p:spPr>
            <a:xfrm>
              <a:off x="6610177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8459B948-4721-48C6-9059-5A4306DF6A85}"/>
                </a:ext>
              </a:extLst>
            </p:cNvPr>
            <p:cNvSpPr/>
            <p:nvPr/>
          </p:nvSpPr>
          <p:spPr>
            <a:xfrm>
              <a:off x="6610177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E7F79C5B-450D-4585-AE2A-0C38700CA559}"/>
                </a:ext>
              </a:extLst>
            </p:cNvPr>
            <p:cNvSpPr/>
            <p:nvPr/>
          </p:nvSpPr>
          <p:spPr>
            <a:xfrm>
              <a:off x="6610177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6D0852D-DF29-4152-B18A-8BAA01E859EC}"/>
                </a:ext>
              </a:extLst>
            </p:cNvPr>
            <p:cNvSpPr/>
            <p:nvPr/>
          </p:nvSpPr>
          <p:spPr>
            <a:xfrm>
              <a:off x="6955875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E37C9FC1-13A0-44AC-AD41-FCA5AD3C66A0}"/>
                </a:ext>
              </a:extLst>
            </p:cNvPr>
            <p:cNvSpPr/>
            <p:nvPr/>
          </p:nvSpPr>
          <p:spPr>
            <a:xfrm>
              <a:off x="6955875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7B658883-1247-4E1E-B14B-FA99F0D9B824}"/>
                </a:ext>
              </a:extLst>
            </p:cNvPr>
            <p:cNvSpPr/>
            <p:nvPr/>
          </p:nvSpPr>
          <p:spPr>
            <a:xfrm>
              <a:off x="6955875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6012CCE7-8617-4BF3-9C72-4FDDCF7C39C1}"/>
                </a:ext>
              </a:extLst>
            </p:cNvPr>
            <p:cNvSpPr/>
            <p:nvPr/>
          </p:nvSpPr>
          <p:spPr>
            <a:xfrm>
              <a:off x="6955875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E2804886-C7B8-469A-BE1D-65FBCF8DDB2E}"/>
                </a:ext>
              </a:extLst>
            </p:cNvPr>
            <p:cNvSpPr/>
            <p:nvPr/>
          </p:nvSpPr>
          <p:spPr>
            <a:xfrm>
              <a:off x="6955875" y="8244454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81CAAE5D-9DB1-41A7-891D-85BBD042430A}"/>
                </a:ext>
              </a:extLst>
            </p:cNvPr>
            <p:cNvSpPr/>
            <p:nvPr/>
          </p:nvSpPr>
          <p:spPr>
            <a:xfrm>
              <a:off x="7301572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AADE1FE1-1E4F-4B30-B8CF-C63606282F5B}"/>
                </a:ext>
              </a:extLst>
            </p:cNvPr>
            <p:cNvSpPr/>
            <p:nvPr/>
          </p:nvSpPr>
          <p:spPr>
            <a:xfrm>
              <a:off x="7301572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4DEC0DCF-5D7F-4590-9E51-689DCE228CF4}"/>
                </a:ext>
              </a:extLst>
            </p:cNvPr>
            <p:cNvSpPr/>
            <p:nvPr/>
          </p:nvSpPr>
          <p:spPr>
            <a:xfrm>
              <a:off x="7301572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1EB26060-B190-4275-9B26-D81835B5BDFB}"/>
                </a:ext>
              </a:extLst>
            </p:cNvPr>
            <p:cNvSpPr/>
            <p:nvPr/>
          </p:nvSpPr>
          <p:spPr>
            <a:xfrm>
              <a:off x="7301572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56C2D238-79A9-4F05-A7B8-8CCC11CB6FA9}"/>
                </a:ext>
              </a:extLst>
            </p:cNvPr>
            <p:cNvSpPr/>
            <p:nvPr/>
          </p:nvSpPr>
          <p:spPr>
            <a:xfrm>
              <a:off x="7301572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AACBE7E8-9136-4DAA-BE9B-56F748EC7C0F}"/>
                </a:ext>
              </a:extLst>
            </p:cNvPr>
            <p:cNvSpPr/>
            <p:nvPr/>
          </p:nvSpPr>
          <p:spPr>
            <a:xfrm>
              <a:off x="7301572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88954F9D-F902-42CC-B007-D841B2AF64C6}"/>
                </a:ext>
              </a:extLst>
            </p:cNvPr>
            <p:cNvSpPr/>
            <p:nvPr/>
          </p:nvSpPr>
          <p:spPr>
            <a:xfrm>
              <a:off x="7647270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C898A0FE-8E58-42FC-9B1C-8E311F523BE0}"/>
                </a:ext>
              </a:extLst>
            </p:cNvPr>
            <p:cNvSpPr/>
            <p:nvPr/>
          </p:nvSpPr>
          <p:spPr>
            <a:xfrm>
              <a:off x="7647270" y="9175642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1C578F09-0DF7-47D1-92B7-D7D12E6E9854}"/>
                </a:ext>
              </a:extLst>
            </p:cNvPr>
            <p:cNvSpPr/>
            <p:nvPr/>
          </p:nvSpPr>
          <p:spPr>
            <a:xfrm>
              <a:off x="7647270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C1C998E2-3722-40DF-A5F7-395B8E6D0A75}"/>
                </a:ext>
              </a:extLst>
            </p:cNvPr>
            <p:cNvSpPr/>
            <p:nvPr/>
          </p:nvSpPr>
          <p:spPr>
            <a:xfrm>
              <a:off x="7647270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E9C20CE8-FBCE-4F53-B206-A547938F7464}"/>
                </a:ext>
              </a:extLst>
            </p:cNvPr>
            <p:cNvSpPr/>
            <p:nvPr/>
          </p:nvSpPr>
          <p:spPr>
            <a:xfrm>
              <a:off x="7992968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AA2C0D40-DA02-4952-95D3-78CC576DED28}"/>
                </a:ext>
              </a:extLst>
            </p:cNvPr>
            <p:cNvSpPr/>
            <p:nvPr/>
          </p:nvSpPr>
          <p:spPr>
            <a:xfrm>
              <a:off x="7992968" y="9175642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F6F66500-16C2-4BF6-8540-E43CDDF50FC2}"/>
                </a:ext>
              </a:extLst>
            </p:cNvPr>
            <p:cNvSpPr/>
            <p:nvPr/>
          </p:nvSpPr>
          <p:spPr>
            <a:xfrm>
              <a:off x="4202103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C721E4B5-9CA4-41E6-AF2A-0A3E96040492}"/>
                </a:ext>
              </a:extLst>
            </p:cNvPr>
            <p:cNvSpPr/>
            <p:nvPr/>
          </p:nvSpPr>
          <p:spPr>
            <a:xfrm>
              <a:off x="4202103" y="9486036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696E2577-CCAC-4971-9781-2278279FC7D6}"/>
                </a:ext>
              </a:extLst>
            </p:cNvPr>
            <p:cNvSpPr/>
            <p:nvPr/>
          </p:nvSpPr>
          <p:spPr>
            <a:xfrm>
              <a:off x="4202103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AE9C5B98-836E-49B8-81DE-2F38851978B7}"/>
                </a:ext>
              </a:extLst>
            </p:cNvPr>
            <p:cNvSpPr/>
            <p:nvPr/>
          </p:nvSpPr>
          <p:spPr>
            <a:xfrm>
              <a:off x="4547801" y="9486036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AEA2EF75-15E8-4BC8-903E-86EB2D0C834C}"/>
                </a:ext>
              </a:extLst>
            </p:cNvPr>
            <p:cNvSpPr/>
            <p:nvPr/>
          </p:nvSpPr>
          <p:spPr>
            <a:xfrm>
              <a:off x="4547801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734BA137-17D7-42FA-9044-72AD331E877D}"/>
                </a:ext>
              </a:extLst>
            </p:cNvPr>
            <p:cNvSpPr/>
            <p:nvPr/>
          </p:nvSpPr>
          <p:spPr>
            <a:xfrm>
              <a:off x="4547801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FF2C1736-DCBC-43A9-B39E-705CAF5B8DD7}"/>
                </a:ext>
              </a:extLst>
            </p:cNvPr>
            <p:cNvSpPr/>
            <p:nvPr/>
          </p:nvSpPr>
          <p:spPr>
            <a:xfrm>
              <a:off x="4547801" y="8554850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6E6BC482-7C8C-401E-B35B-9F06B190D9C9}"/>
                </a:ext>
              </a:extLst>
            </p:cNvPr>
            <p:cNvSpPr/>
            <p:nvPr/>
          </p:nvSpPr>
          <p:spPr>
            <a:xfrm>
              <a:off x="4547801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F6DB2EF5-EB99-427F-B121-1EA8630BFA37}"/>
                </a:ext>
              </a:extLst>
            </p:cNvPr>
            <p:cNvSpPr/>
            <p:nvPr/>
          </p:nvSpPr>
          <p:spPr>
            <a:xfrm>
              <a:off x="4547801" y="7934059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6B535E46-243E-4CD3-84E8-1E9A8850FD20}"/>
                </a:ext>
              </a:extLst>
            </p:cNvPr>
            <p:cNvSpPr/>
            <p:nvPr/>
          </p:nvSpPr>
          <p:spPr>
            <a:xfrm>
              <a:off x="4893498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A53FC201-7506-4564-8C89-90C26D7A058C}"/>
                </a:ext>
              </a:extLst>
            </p:cNvPr>
            <p:cNvSpPr/>
            <p:nvPr/>
          </p:nvSpPr>
          <p:spPr>
            <a:xfrm>
              <a:off x="4893498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98260318-9D1E-42DD-8252-6D301E88736A}"/>
                </a:ext>
              </a:extLst>
            </p:cNvPr>
            <p:cNvSpPr/>
            <p:nvPr/>
          </p:nvSpPr>
          <p:spPr>
            <a:xfrm>
              <a:off x="4893498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927F8A61-331C-4C9D-8CC0-9485175F1327}"/>
                </a:ext>
              </a:extLst>
            </p:cNvPr>
            <p:cNvSpPr/>
            <p:nvPr/>
          </p:nvSpPr>
          <p:spPr>
            <a:xfrm>
              <a:off x="5239195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8532CF4F-AE94-447A-A513-3638690A8443}"/>
                </a:ext>
              </a:extLst>
            </p:cNvPr>
            <p:cNvSpPr/>
            <p:nvPr/>
          </p:nvSpPr>
          <p:spPr>
            <a:xfrm>
              <a:off x="2831122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98678DDC-60FD-4AA9-9A53-F646342D82BC}"/>
                </a:ext>
              </a:extLst>
            </p:cNvPr>
            <p:cNvSpPr/>
            <p:nvPr/>
          </p:nvSpPr>
          <p:spPr>
            <a:xfrm>
              <a:off x="2831122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6FD02FD0-AA69-4D31-BB11-0EF48003B3F0}"/>
                </a:ext>
              </a:extLst>
            </p:cNvPr>
            <p:cNvSpPr/>
            <p:nvPr/>
          </p:nvSpPr>
          <p:spPr>
            <a:xfrm>
              <a:off x="2831122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98F53DC7-47F4-4455-B982-9E7D5FDF8A62}"/>
                </a:ext>
              </a:extLst>
            </p:cNvPr>
            <p:cNvSpPr/>
            <p:nvPr/>
          </p:nvSpPr>
          <p:spPr>
            <a:xfrm>
              <a:off x="2831122" y="8554850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841C9B68-949A-4FA5-BE51-C128256B87A4}"/>
                </a:ext>
              </a:extLst>
            </p:cNvPr>
            <p:cNvSpPr/>
            <p:nvPr/>
          </p:nvSpPr>
          <p:spPr>
            <a:xfrm>
              <a:off x="2831122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C140DF55-7B5A-4254-99BC-6BBC4EFABBA1}"/>
                </a:ext>
              </a:extLst>
            </p:cNvPr>
            <p:cNvSpPr/>
            <p:nvPr/>
          </p:nvSpPr>
          <p:spPr>
            <a:xfrm>
              <a:off x="2831122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59A27C5A-D041-43BE-9D0D-FECA7138FA4E}"/>
                </a:ext>
              </a:extLst>
            </p:cNvPr>
            <p:cNvSpPr/>
            <p:nvPr/>
          </p:nvSpPr>
          <p:spPr>
            <a:xfrm>
              <a:off x="2831122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>
              <a:extLst>
                <a:ext uri="{FF2B5EF4-FFF2-40B4-BE49-F238E27FC236}">
                  <a16:creationId xmlns:a16="http://schemas.microsoft.com/office/drawing/2014/main" id="{43B17BD0-DDBC-4E5D-9F86-31F73C0EFCB0}"/>
                </a:ext>
              </a:extLst>
            </p:cNvPr>
            <p:cNvSpPr/>
            <p:nvPr/>
          </p:nvSpPr>
          <p:spPr>
            <a:xfrm>
              <a:off x="3176819" y="8554850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814377BE-42B5-43BC-86C5-90FD56192716}"/>
                </a:ext>
              </a:extLst>
            </p:cNvPr>
            <p:cNvSpPr/>
            <p:nvPr/>
          </p:nvSpPr>
          <p:spPr>
            <a:xfrm>
              <a:off x="3176819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E9092C41-11BD-4034-9161-C6C892E42CFE}"/>
                </a:ext>
              </a:extLst>
            </p:cNvPr>
            <p:cNvSpPr/>
            <p:nvPr/>
          </p:nvSpPr>
          <p:spPr>
            <a:xfrm>
              <a:off x="3176819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9E5F46C5-A791-4DB4-912C-58EA9225F6D4}"/>
                </a:ext>
              </a:extLst>
            </p:cNvPr>
            <p:cNvSpPr/>
            <p:nvPr/>
          </p:nvSpPr>
          <p:spPr>
            <a:xfrm>
              <a:off x="3176819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0B3B47C4-68F1-4E38-84EB-8964F90367F2}"/>
                </a:ext>
              </a:extLst>
            </p:cNvPr>
            <p:cNvSpPr/>
            <p:nvPr/>
          </p:nvSpPr>
          <p:spPr>
            <a:xfrm>
              <a:off x="3176819" y="7313269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DC3BA55A-2513-4E06-B440-FAD209513A15}"/>
                </a:ext>
              </a:extLst>
            </p:cNvPr>
            <p:cNvSpPr/>
            <p:nvPr/>
          </p:nvSpPr>
          <p:spPr>
            <a:xfrm>
              <a:off x="3176819" y="7002874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BCBDB368-8CDA-4789-BDCE-AFD3728E7395}"/>
                </a:ext>
              </a:extLst>
            </p:cNvPr>
            <p:cNvSpPr/>
            <p:nvPr/>
          </p:nvSpPr>
          <p:spPr>
            <a:xfrm>
              <a:off x="3176819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39867DFC-0627-4795-8AD5-A4D4EADBEC1F}"/>
                </a:ext>
              </a:extLst>
            </p:cNvPr>
            <p:cNvSpPr/>
            <p:nvPr/>
          </p:nvSpPr>
          <p:spPr>
            <a:xfrm>
              <a:off x="3176819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0E99B777-6CB7-4761-8E8D-9B2CAD35A316}"/>
                </a:ext>
              </a:extLst>
            </p:cNvPr>
            <p:cNvSpPr/>
            <p:nvPr/>
          </p:nvSpPr>
          <p:spPr>
            <a:xfrm>
              <a:off x="3176819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CA47DF59-CAD9-4F32-ADDE-D9B7BE550F22}"/>
                </a:ext>
              </a:extLst>
            </p:cNvPr>
            <p:cNvSpPr/>
            <p:nvPr/>
          </p:nvSpPr>
          <p:spPr>
            <a:xfrm>
              <a:off x="3522517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>
              <a:extLst>
                <a:ext uri="{FF2B5EF4-FFF2-40B4-BE49-F238E27FC236}">
                  <a16:creationId xmlns:a16="http://schemas.microsoft.com/office/drawing/2014/main" id="{2E45F3D5-0A02-44AA-8190-EF5D77E4E2D2}"/>
                </a:ext>
              </a:extLst>
            </p:cNvPr>
            <p:cNvSpPr/>
            <p:nvPr/>
          </p:nvSpPr>
          <p:spPr>
            <a:xfrm>
              <a:off x="3522517" y="9175642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>
              <a:extLst>
                <a:ext uri="{FF2B5EF4-FFF2-40B4-BE49-F238E27FC236}">
                  <a16:creationId xmlns:a16="http://schemas.microsoft.com/office/drawing/2014/main" id="{D827DF34-61A4-43E5-AC94-D0A600213686}"/>
                </a:ext>
              </a:extLst>
            </p:cNvPr>
            <p:cNvSpPr/>
            <p:nvPr/>
          </p:nvSpPr>
          <p:spPr>
            <a:xfrm>
              <a:off x="3522517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>
              <a:extLst>
                <a:ext uri="{FF2B5EF4-FFF2-40B4-BE49-F238E27FC236}">
                  <a16:creationId xmlns:a16="http://schemas.microsoft.com/office/drawing/2014/main" id="{32764DBD-C859-45C3-94B7-5525CD30E2F3}"/>
                </a:ext>
              </a:extLst>
            </p:cNvPr>
            <p:cNvSpPr/>
            <p:nvPr/>
          </p:nvSpPr>
          <p:spPr>
            <a:xfrm>
              <a:off x="3522517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>
              <a:extLst>
                <a:ext uri="{FF2B5EF4-FFF2-40B4-BE49-F238E27FC236}">
                  <a16:creationId xmlns:a16="http://schemas.microsoft.com/office/drawing/2014/main" id="{5A218142-38E9-415D-87C1-BFD36EF71B97}"/>
                </a:ext>
              </a:extLst>
            </p:cNvPr>
            <p:cNvSpPr/>
            <p:nvPr/>
          </p:nvSpPr>
          <p:spPr>
            <a:xfrm>
              <a:off x="3522517" y="8244454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>
              <a:extLst>
                <a:ext uri="{FF2B5EF4-FFF2-40B4-BE49-F238E27FC236}">
                  <a16:creationId xmlns:a16="http://schemas.microsoft.com/office/drawing/2014/main" id="{BD07E25A-FC6D-4837-B2C6-C806C8E2E444}"/>
                </a:ext>
              </a:extLst>
            </p:cNvPr>
            <p:cNvSpPr/>
            <p:nvPr/>
          </p:nvSpPr>
          <p:spPr>
            <a:xfrm>
              <a:off x="3522517" y="7934060"/>
              <a:ext cx="165100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>
              <a:extLst>
                <a:ext uri="{FF2B5EF4-FFF2-40B4-BE49-F238E27FC236}">
                  <a16:creationId xmlns:a16="http://schemas.microsoft.com/office/drawing/2014/main" id="{8C88BF63-C0F5-4CCB-A7D3-B9432857F7A9}"/>
                </a:ext>
              </a:extLst>
            </p:cNvPr>
            <p:cNvSpPr/>
            <p:nvPr/>
          </p:nvSpPr>
          <p:spPr>
            <a:xfrm>
              <a:off x="3868214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>
              <a:extLst>
                <a:ext uri="{FF2B5EF4-FFF2-40B4-BE49-F238E27FC236}">
                  <a16:creationId xmlns:a16="http://schemas.microsoft.com/office/drawing/2014/main" id="{FBD56623-3F59-438D-A3F2-973CC7A62EE0}"/>
                </a:ext>
              </a:extLst>
            </p:cNvPr>
            <p:cNvSpPr/>
            <p:nvPr/>
          </p:nvSpPr>
          <p:spPr>
            <a:xfrm>
              <a:off x="3868214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>
              <a:extLst>
                <a:ext uri="{FF2B5EF4-FFF2-40B4-BE49-F238E27FC236}">
                  <a16:creationId xmlns:a16="http://schemas.microsoft.com/office/drawing/2014/main" id="{759DB387-51C9-466E-B0C6-4ED4372C5642}"/>
                </a:ext>
              </a:extLst>
            </p:cNvPr>
            <p:cNvSpPr/>
            <p:nvPr/>
          </p:nvSpPr>
          <p:spPr>
            <a:xfrm>
              <a:off x="3868214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>
              <a:extLst>
                <a:ext uri="{FF2B5EF4-FFF2-40B4-BE49-F238E27FC236}">
                  <a16:creationId xmlns:a16="http://schemas.microsoft.com/office/drawing/2014/main" id="{5EE81AD3-27D8-4842-B6C0-B2CD55F03D6D}"/>
                </a:ext>
              </a:extLst>
            </p:cNvPr>
            <p:cNvSpPr/>
            <p:nvPr/>
          </p:nvSpPr>
          <p:spPr>
            <a:xfrm>
              <a:off x="3868214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>
              <a:extLst>
                <a:ext uri="{FF2B5EF4-FFF2-40B4-BE49-F238E27FC236}">
                  <a16:creationId xmlns:a16="http://schemas.microsoft.com/office/drawing/2014/main" id="{077F4E34-71FE-4237-AE89-E412AECC4BF8}"/>
                </a:ext>
              </a:extLst>
            </p:cNvPr>
            <p:cNvSpPr/>
            <p:nvPr/>
          </p:nvSpPr>
          <p:spPr>
            <a:xfrm>
              <a:off x="10389234" y="8554850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>
              <a:extLst>
                <a:ext uri="{FF2B5EF4-FFF2-40B4-BE49-F238E27FC236}">
                  <a16:creationId xmlns:a16="http://schemas.microsoft.com/office/drawing/2014/main" id="{11908454-F9D4-4948-A1E7-E7639C0A2DC8}"/>
                </a:ext>
              </a:extLst>
            </p:cNvPr>
            <p:cNvSpPr/>
            <p:nvPr/>
          </p:nvSpPr>
          <p:spPr>
            <a:xfrm>
              <a:off x="10389234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>
              <a:extLst>
                <a:ext uri="{FF2B5EF4-FFF2-40B4-BE49-F238E27FC236}">
                  <a16:creationId xmlns:a16="http://schemas.microsoft.com/office/drawing/2014/main" id="{00140A7C-E544-4DCB-9C31-09B586B197E7}"/>
                </a:ext>
              </a:extLst>
            </p:cNvPr>
            <p:cNvSpPr/>
            <p:nvPr/>
          </p:nvSpPr>
          <p:spPr>
            <a:xfrm>
              <a:off x="10389234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>
              <a:extLst>
                <a:ext uri="{FF2B5EF4-FFF2-40B4-BE49-F238E27FC236}">
                  <a16:creationId xmlns:a16="http://schemas.microsoft.com/office/drawing/2014/main" id="{67FBBC9B-6081-423F-8DD5-EC3D5CBA8E45}"/>
                </a:ext>
              </a:extLst>
            </p:cNvPr>
            <p:cNvSpPr/>
            <p:nvPr/>
          </p:nvSpPr>
          <p:spPr>
            <a:xfrm>
              <a:off x="10389234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>
              <a:extLst>
                <a:ext uri="{FF2B5EF4-FFF2-40B4-BE49-F238E27FC236}">
                  <a16:creationId xmlns:a16="http://schemas.microsoft.com/office/drawing/2014/main" id="{4DE8BE87-6E82-4582-BBB8-92BDBD742A20}"/>
                </a:ext>
              </a:extLst>
            </p:cNvPr>
            <p:cNvSpPr/>
            <p:nvPr/>
          </p:nvSpPr>
          <p:spPr>
            <a:xfrm>
              <a:off x="10389234" y="7313269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>
              <a:extLst>
                <a:ext uri="{FF2B5EF4-FFF2-40B4-BE49-F238E27FC236}">
                  <a16:creationId xmlns:a16="http://schemas.microsoft.com/office/drawing/2014/main" id="{45281FB1-F7B8-452E-922F-19BD58B5E8CE}"/>
                </a:ext>
              </a:extLst>
            </p:cNvPr>
            <p:cNvSpPr/>
            <p:nvPr/>
          </p:nvSpPr>
          <p:spPr>
            <a:xfrm>
              <a:off x="10389234" y="7002874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>
              <a:extLst>
                <a:ext uri="{FF2B5EF4-FFF2-40B4-BE49-F238E27FC236}">
                  <a16:creationId xmlns:a16="http://schemas.microsoft.com/office/drawing/2014/main" id="{9659FD80-ED93-4569-BEA1-D5622DE08694}"/>
                </a:ext>
              </a:extLst>
            </p:cNvPr>
            <p:cNvSpPr/>
            <p:nvPr/>
          </p:nvSpPr>
          <p:spPr>
            <a:xfrm>
              <a:off x="10389234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>
              <a:extLst>
                <a:ext uri="{FF2B5EF4-FFF2-40B4-BE49-F238E27FC236}">
                  <a16:creationId xmlns:a16="http://schemas.microsoft.com/office/drawing/2014/main" id="{E548CAC3-BFEF-4502-9E45-67E33925F928}"/>
                </a:ext>
              </a:extLst>
            </p:cNvPr>
            <p:cNvSpPr/>
            <p:nvPr/>
          </p:nvSpPr>
          <p:spPr>
            <a:xfrm>
              <a:off x="10389234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>
              <a:extLst>
                <a:ext uri="{FF2B5EF4-FFF2-40B4-BE49-F238E27FC236}">
                  <a16:creationId xmlns:a16="http://schemas.microsoft.com/office/drawing/2014/main" id="{A6E6F35B-1EC9-45CA-95D7-4904161F9155}"/>
                </a:ext>
              </a:extLst>
            </p:cNvPr>
            <p:cNvSpPr/>
            <p:nvPr/>
          </p:nvSpPr>
          <p:spPr>
            <a:xfrm>
              <a:off x="10389234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>
              <a:extLst>
                <a:ext uri="{FF2B5EF4-FFF2-40B4-BE49-F238E27FC236}">
                  <a16:creationId xmlns:a16="http://schemas.microsoft.com/office/drawing/2014/main" id="{A7D50CB9-BC10-45BC-A30B-1E48E2C7D890}"/>
                </a:ext>
              </a:extLst>
            </p:cNvPr>
            <p:cNvSpPr/>
            <p:nvPr/>
          </p:nvSpPr>
          <p:spPr>
            <a:xfrm>
              <a:off x="10043536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>
              <a:extLst>
                <a:ext uri="{FF2B5EF4-FFF2-40B4-BE49-F238E27FC236}">
                  <a16:creationId xmlns:a16="http://schemas.microsoft.com/office/drawing/2014/main" id="{5AA25773-791A-4D1E-BBC8-7DC36570C681}"/>
                </a:ext>
              </a:extLst>
            </p:cNvPr>
            <p:cNvSpPr/>
            <p:nvPr/>
          </p:nvSpPr>
          <p:spPr>
            <a:xfrm>
              <a:off x="10043536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>
              <a:extLst>
                <a:ext uri="{FF2B5EF4-FFF2-40B4-BE49-F238E27FC236}">
                  <a16:creationId xmlns:a16="http://schemas.microsoft.com/office/drawing/2014/main" id="{75FD919A-33D5-4714-8F0A-96A595A32058}"/>
                </a:ext>
              </a:extLst>
            </p:cNvPr>
            <p:cNvSpPr/>
            <p:nvPr/>
          </p:nvSpPr>
          <p:spPr>
            <a:xfrm>
              <a:off x="10043536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>
              <a:extLst>
                <a:ext uri="{FF2B5EF4-FFF2-40B4-BE49-F238E27FC236}">
                  <a16:creationId xmlns:a16="http://schemas.microsoft.com/office/drawing/2014/main" id="{56888EF0-BCF3-487F-B6DD-C697A0A1B08F}"/>
                </a:ext>
              </a:extLst>
            </p:cNvPr>
            <p:cNvSpPr/>
            <p:nvPr/>
          </p:nvSpPr>
          <p:spPr>
            <a:xfrm>
              <a:off x="10043536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>
              <a:extLst>
                <a:ext uri="{FF2B5EF4-FFF2-40B4-BE49-F238E27FC236}">
                  <a16:creationId xmlns:a16="http://schemas.microsoft.com/office/drawing/2014/main" id="{3FA41023-494D-40F9-ADA9-017F7C1DF737}"/>
                </a:ext>
              </a:extLst>
            </p:cNvPr>
            <p:cNvSpPr/>
            <p:nvPr/>
          </p:nvSpPr>
          <p:spPr>
            <a:xfrm>
              <a:off x="10043536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>
              <a:extLst>
                <a:ext uri="{FF2B5EF4-FFF2-40B4-BE49-F238E27FC236}">
                  <a16:creationId xmlns:a16="http://schemas.microsoft.com/office/drawing/2014/main" id="{6DD4DB29-C95C-4239-B152-65E8EA49722B}"/>
                </a:ext>
              </a:extLst>
            </p:cNvPr>
            <p:cNvSpPr/>
            <p:nvPr/>
          </p:nvSpPr>
          <p:spPr>
            <a:xfrm>
              <a:off x="10043536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>
              <a:extLst>
                <a:ext uri="{FF2B5EF4-FFF2-40B4-BE49-F238E27FC236}">
                  <a16:creationId xmlns:a16="http://schemas.microsoft.com/office/drawing/2014/main" id="{C02F6BAC-49A2-4C95-99A7-165187D564AC}"/>
                </a:ext>
              </a:extLst>
            </p:cNvPr>
            <p:cNvSpPr/>
            <p:nvPr/>
          </p:nvSpPr>
          <p:spPr>
            <a:xfrm>
              <a:off x="9697839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>
              <a:extLst>
                <a:ext uri="{FF2B5EF4-FFF2-40B4-BE49-F238E27FC236}">
                  <a16:creationId xmlns:a16="http://schemas.microsoft.com/office/drawing/2014/main" id="{32276645-6B61-455D-86B9-B5A334A264BD}"/>
                </a:ext>
              </a:extLst>
            </p:cNvPr>
            <p:cNvSpPr/>
            <p:nvPr/>
          </p:nvSpPr>
          <p:spPr>
            <a:xfrm>
              <a:off x="9697839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>
              <a:extLst>
                <a:ext uri="{FF2B5EF4-FFF2-40B4-BE49-F238E27FC236}">
                  <a16:creationId xmlns:a16="http://schemas.microsoft.com/office/drawing/2014/main" id="{F8201D5D-A514-4C70-A80F-0A0C5A7FB15C}"/>
                </a:ext>
              </a:extLst>
            </p:cNvPr>
            <p:cNvSpPr/>
            <p:nvPr/>
          </p:nvSpPr>
          <p:spPr>
            <a:xfrm>
              <a:off x="9697839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>
              <a:extLst>
                <a:ext uri="{FF2B5EF4-FFF2-40B4-BE49-F238E27FC236}">
                  <a16:creationId xmlns:a16="http://schemas.microsoft.com/office/drawing/2014/main" id="{66FDDA51-00A8-48D3-92C2-AEC0DB59DAF0}"/>
                </a:ext>
              </a:extLst>
            </p:cNvPr>
            <p:cNvSpPr/>
            <p:nvPr/>
          </p:nvSpPr>
          <p:spPr>
            <a:xfrm>
              <a:off x="9697839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>
              <a:extLst>
                <a:ext uri="{FF2B5EF4-FFF2-40B4-BE49-F238E27FC236}">
                  <a16:creationId xmlns:a16="http://schemas.microsoft.com/office/drawing/2014/main" id="{AF381447-3731-4F9F-9D15-817A6F235164}"/>
                </a:ext>
              </a:extLst>
            </p:cNvPr>
            <p:cNvSpPr/>
            <p:nvPr/>
          </p:nvSpPr>
          <p:spPr>
            <a:xfrm>
              <a:off x="9352141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>
              <a:extLst>
                <a:ext uri="{FF2B5EF4-FFF2-40B4-BE49-F238E27FC236}">
                  <a16:creationId xmlns:a16="http://schemas.microsoft.com/office/drawing/2014/main" id="{F49F902C-20CE-4B68-B973-C89BA1D3258A}"/>
                </a:ext>
              </a:extLst>
            </p:cNvPr>
            <p:cNvSpPr/>
            <p:nvPr/>
          </p:nvSpPr>
          <p:spPr>
            <a:xfrm>
              <a:off x="9352141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>
              <a:extLst>
                <a:ext uri="{FF2B5EF4-FFF2-40B4-BE49-F238E27FC236}">
                  <a16:creationId xmlns:a16="http://schemas.microsoft.com/office/drawing/2014/main" id="{20F1D80B-1B2E-4EDA-87D3-48F017FF7E99}"/>
                </a:ext>
              </a:extLst>
            </p:cNvPr>
            <p:cNvSpPr/>
            <p:nvPr/>
          </p:nvSpPr>
          <p:spPr>
            <a:xfrm>
              <a:off x="9352141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>
              <a:extLst>
                <a:ext uri="{FF2B5EF4-FFF2-40B4-BE49-F238E27FC236}">
                  <a16:creationId xmlns:a16="http://schemas.microsoft.com/office/drawing/2014/main" id="{6E937FC2-0EB7-4B4F-A385-26CC28DF3278}"/>
                </a:ext>
              </a:extLst>
            </p:cNvPr>
            <p:cNvSpPr/>
            <p:nvPr/>
          </p:nvSpPr>
          <p:spPr>
            <a:xfrm>
              <a:off x="9352141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>
              <a:extLst>
                <a:ext uri="{FF2B5EF4-FFF2-40B4-BE49-F238E27FC236}">
                  <a16:creationId xmlns:a16="http://schemas.microsoft.com/office/drawing/2014/main" id="{36C3E7E9-2B68-4122-9B97-54783BD37415}"/>
                </a:ext>
              </a:extLst>
            </p:cNvPr>
            <p:cNvSpPr/>
            <p:nvPr/>
          </p:nvSpPr>
          <p:spPr>
            <a:xfrm>
              <a:off x="9352141" y="8244454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>
              <a:extLst>
                <a:ext uri="{FF2B5EF4-FFF2-40B4-BE49-F238E27FC236}">
                  <a16:creationId xmlns:a16="http://schemas.microsoft.com/office/drawing/2014/main" id="{88F80001-7EF0-4F26-8D39-2AF7779BEA81}"/>
                </a:ext>
              </a:extLst>
            </p:cNvPr>
            <p:cNvSpPr/>
            <p:nvPr/>
          </p:nvSpPr>
          <p:spPr>
            <a:xfrm>
              <a:off x="9006444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>
              <a:extLst>
                <a:ext uri="{FF2B5EF4-FFF2-40B4-BE49-F238E27FC236}">
                  <a16:creationId xmlns:a16="http://schemas.microsoft.com/office/drawing/2014/main" id="{54B08223-1DBA-4D27-9D6D-3ACD13CFE884}"/>
                </a:ext>
              </a:extLst>
            </p:cNvPr>
            <p:cNvSpPr/>
            <p:nvPr/>
          </p:nvSpPr>
          <p:spPr>
            <a:xfrm>
              <a:off x="9006444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>
              <a:extLst>
                <a:ext uri="{FF2B5EF4-FFF2-40B4-BE49-F238E27FC236}">
                  <a16:creationId xmlns:a16="http://schemas.microsoft.com/office/drawing/2014/main" id="{225B91B1-5AAD-40A4-8A1D-897FF00D7566}"/>
                </a:ext>
              </a:extLst>
            </p:cNvPr>
            <p:cNvSpPr/>
            <p:nvPr/>
          </p:nvSpPr>
          <p:spPr>
            <a:xfrm>
              <a:off x="9006444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>
              <a:extLst>
                <a:ext uri="{FF2B5EF4-FFF2-40B4-BE49-F238E27FC236}">
                  <a16:creationId xmlns:a16="http://schemas.microsoft.com/office/drawing/2014/main" id="{A3A45D8D-B988-46E3-B862-F73713CF57CE}"/>
                </a:ext>
              </a:extLst>
            </p:cNvPr>
            <p:cNvSpPr/>
            <p:nvPr/>
          </p:nvSpPr>
          <p:spPr>
            <a:xfrm>
              <a:off x="9006444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>
              <a:extLst>
                <a:ext uri="{FF2B5EF4-FFF2-40B4-BE49-F238E27FC236}">
                  <a16:creationId xmlns:a16="http://schemas.microsoft.com/office/drawing/2014/main" id="{2332B528-4753-43BD-B088-E9A554992F5C}"/>
                </a:ext>
              </a:extLst>
            </p:cNvPr>
            <p:cNvSpPr/>
            <p:nvPr/>
          </p:nvSpPr>
          <p:spPr>
            <a:xfrm>
              <a:off x="9006444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>
              <a:extLst>
                <a:ext uri="{FF2B5EF4-FFF2-40B4-BE49-F238E27FC236}">
                  <a16:creationId xmlns:a16="http://schemas.microsoft.com/office/drawing/2014/main" id="{05EB4979-2E8A-4F31-A510-3C9425951562}"/>
                </a:ext>
              </a:extLst>
            </p:cNvPr>
            <p:cNvSpPr/>
            <p:nvPr/>
          </p:nvSpPr>
          <p:spPr>
            <a:xfrm>
              <a:off x="9006444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>
              <a:extLst>
                <a:ext uri="{FF2B5EF4-FFF2-40B4-BE49-F238E27FC236}">
                  <a16:creationId xmlns:a16="http://schemas.microsoft.com/office/drawing/2014/main" id="{3042A15B-5D1C-4F47-8393-642D0A6170EF}"/>
                </a:ext>
              </a:extLst>
            </p:cNvPr>
            <p:cNvSpPr/>
            <p:nvPr/>
          </p:nvSpPr>
          <p:spPr>
            <a:xfrm>
              <a:off x="8660746" y="9486037"/>
              <a:ext cx="165099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>
              <a:extLst>
                <a:ext uri="{FF2B5EF4-FFF2-40B4-BE49-F238E27FC236}">
                  <a16:creationId xmlns:a16="http://schemas.microsoft.com/office/drawing/2014/main" id="{00B46BD1-53A4-4BE9-8D39-6686A1A37CDE}"/>
                </a:ext>
              </a:extLst>
            </p:cNvPr>
            <p:cNvSpPr/>
            <p:nvPr/>
          </p:nvSpPr>
          <p:spPr>
            <a:xfrm>
              <a:off x="9006444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>
              <a:extLst>
                <a:ext uri="{FF2B5EF4-FFF2-40B4-BE49-F238E27FC236}">
                  <a16:creationId xmlns:a16="http://schemas.microsoft.com/office/drawing/2014/main" id="{B3B13364-779F-4637-A36A-0077977E569A}"/>
                </a:ext>
              </a:extLst>
            </p:cNvPr>
            <p:cNvSpPr/>
            <p:nvPr/>
          </p:nvSpPr>
          <p:spPr>
            <a:xfrm>
              <a:off x="8660746" y="9175642"/>
              <a:ext cx="165099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>
              <a:extLst>
                <a:ext uri="{FF2B5EF4-FFF2-40B4-BE49-F238E27FC236}">
                  <a16:creationId xmlns:a16="http://schemas.microsoft.com/office/drawing/2014/main" id="{FD30DDE9-D17B-468B-AA2A-260DFB0777B8}"/>
                </a:ext>
              </a:extLst>
            </p:cNvPr>
            <p:cNvSpPr/>
            <p:nvPr/>
          </p:nvSpPr>
          <p:spPr>
            <a:xfrm>
              <a:off x="8660746" y="8865246"/>
              <a:ext cx="165099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>
              <a:extLst>
                <a:ext uri="{FF2B5EF4-FFF2-40B4-BE49-F238E27FC236}">
                  <a16:creationId xmlns:a16="http://schemas.microsoft.com/office/drawing/2014/main" id="{1C6CF8C1-8704-4639-AA8F-FBC4688DE298}"/>
                </a:ext>
              </a:extLst>
            </p:cNvPr>
            <p:cNvSpPr/>
            <p:nvPr/>
          </p:nvSpPr>
          <p:spPr>
            <a:xfrm>
              <a:off x="8660746" y="8554851"/>
              <a:ext cx="165099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>
              <a:extLst>
                <a:ext uri="{FF2B5EF4-FFF2-40B4-BE49-F238E27FC236}">
                  <a16:creationId xmlns:a16="http://schemas.microsoft.com/office/drawing/2014/main" id="{ABB803F9-CFE9-4B70-9874-F344DA936966}"/>
                </a:ext>
              </a:extLst>
            </p:cNvPr>
            <p:cNvSpPr/>
            <p:nvPr/>
          </p:nvSpPr>
          <p:spPr>
            <a:xfrm>
              <a:off x="8315049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>
              <a:extLst>
                <a:ext uri="{FF2B5EF4-FFF2-40B4-BE49-F238E27FC236}">
                  <a16:creationId xmlns:a16="http://schemas.microsoft.com/office/drawing/2014/main" id="{8E8FDD20-1FBF-46EF-9A33-AC3DC84A3E98}"/>
                </a:ext>
              </a:extLst>
            </p:cNvPr>
            <p:cNvSpPr/>
            <p:nvPr/>
          </p:nvSpPr>
          <p:spPr>
            <a:xfrm>
              <a:off x="8315049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>
              <a:extLst>
                <a:ext uri="{FF2B5EF4-FFF2-40B4-BE49-F238E27FC236}">
                  <a16:creationId xmlns:a16="http://schemas.microsoft.com/office/drawing/2014/main" id="{C5F0C985-83B4-4C8F-B767-5BA9BAF08C83}"/>
                </a:ext>
              </a:extLst>
            </p:cNvPr>
            <p:cNvSpPr/>
            <p:nvPr/>
          </p:nvSpPr>
          <p:spPr>
            <a:xfrm>
              <a:off x="768745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>
              <a:extLst>
                <a:ext uri="{FF2B5EF4-FFF2-40B4-BE49-F238E27FC236}">
                  <a16:creationId xmlns:a16="http://schemas.microsoft.com/office/drawing/2014/main" id="{CC56C98C-6855-4B97-B95B-2620A09C3AA7}"/>
                </a:ext>
              </a:extLst>
            </p:cNvPr>
            <p:cNvSpPr/>
            <p:nvPr/>
          </p:nvSpPr>
          <p:spPr>
            <a:xfrm>
              <a:off x="768745" y="9175641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>
              <a:extLst>
                <a:ext uri="{FF2B5EF4-FFF2-40B4-BE49-F238E27FC236}">
                  <a16:creationId xmlns:a16="http://schemas.microsoft.com/office/drawing/2014/main" id="{B6FCE63A-C492-4E46-ACB6-91189531E4AB}"/>
                </a:ext>
              </a:extLst>
            </p:cNvPr>
            <p:cNvSpPr/>
            <p:nvPr/>
          </p:nvSpPr>
          <p:spPr>
            <a:xfrm>
              <a:off x="768745" y="8865246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>
              <a:extLst>
                <a:ext uri="{FF2B5EF4-FFF2-40B4-BE49-F238E27FC236}">
                  <a16:creationId xmlns:a16="http://schemas.microsoft.com/office/drawing/2014/main" id="{645C80DE-A135-4E77-8D01-EA613F304C40}"/>
                </a:ext>
              </a:extLst>
            </p:cNvPr>
            <p:cNvSpPr/>
            <p:nvPr/>
          </p:nvSpPr>
          <p:spPr>
            <a:xfrm>
              <a:off x="768745" y="8554850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>
              <a:extLst>
                <a:ext uri="{FF2B5EF4-FFF2-40B4-BE49-F238E27FC236}">
                  <a16:creationId xmlns:a16="http://schemas.microsoft.com/office/drawing/2014/main" id="{985E365C-0A44-4066-93B4-B691CF1F8589}"/>
                </a:ext>
              </a:extLst>
            </p:cNvPr>
            <p:cNvSpPr/>
            <p:nvPr/>
          </p:nvSpPr>
          <p:spPr>
            <a:xfrm>
              <a:off x="768745" y="8244454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>
              <a:extLst>
                <a:ext uri="{FF2B5EF4-FFF2-40B4-BE49-F238E27FC236}">
                  <a16:creationId xmlns:a16="http://schemas.microsoft.com/office/drawing/2014/main" id="{4952BE9B-B646-4C0B-9F95-F48444220BCC}"/>
                </a:ext>
              </a:extLst>
            </p:cNvPr>
            <p:cNvSpPr/>
            <p:nvPr/>
          </p:nvSpPr>
          <p:spPr>
            <a:xfrm>
              <a:off x="768745" y="7934060"/>
              <a:ext cx="165099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>
              <a:extLst>
                <a:ext uri="{FF2B5EF4-FFF2-40B4-BE49-F238E27FC236}">
                  <a16:creationId xmlns:a16="http://schemas.microsoft.com/office/drawing/2014/main" id="{C37EB875-A91E-47E9-9BD5-44426C045FC5}"/>
                </a:ext>
              </a:extLst>
            </p:cNvPr>
            <p:cNvSpPr/>
            <p:nvPr/>
          </p:nvSpPr>
          <p:spPr>
            <a:xfrm>
              <a:off x="768745" y="7623664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>
              <a:extLst>
                <a:ext uri="{FF2B5EF4-FFF2-40B4-BE49-F238E27FC236}">
                  <a16:creationId xmlns:a16="http://schemas.microsoft.com/office/drawing/2014/main" id="{C4311EA8-E41A-4A3C-BD19-0C68BBC3DBC7}"/>
                </a:ext>
              </a:extLst>
            </p:cNvPr>
            <p:cNvSpPr/>
            <p:nvPr/>
          </p:nvSpPr>
          <p:spPr>
            <a:xfrm>
              <a:off x="1114442" y="8554850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>
              <a:extLst>
                <a:ext uri="{FF2B5EF4-FFF2-40B4-BE49-F238E27FC236}">
                  <a16:creationId xmlns:a16="http://schemas.microsoft.com/office/drawing/2014/main" id="{6420773B-A25C-4CBB-B627-A560E75B21E9}"/>
                </a:ext>
              </a:extLst>
            </p:cNvPr>
            <p:cNvSpPr/>
            <p:nvPr/>
          </p:nvSpPr>
          <p:spPr>
            <a:xfrm>
              <a:off x="1114442" y="8244454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>
              <a:extLst>
                <a:ext uri="{FF2B5EF4-FFF2-40B4-BE49-F238E27FC236}">
                  <a16:creationId xmlns:a16="http://schemas.microsoft.com/office/drawing/2014/main" id="{4E6CD2D0-36DC-475E-B917-1C92659596DD}"/>
                </a:ext>
              </a:extLst>
            </p:cNvPr>
            <p:cNvSpPr/>
            <p:nvPr/>
          </p:nvSpPr>
          <p:spPr>
            <a:xfrm>
              <a:off x="1114442" y="7934060"/>
              <a:ext cx="165099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>
              <a:extLst>
                <a:ext uri="{FF2B5EF4-FFF2-40B4-BE49-F238E27FC236}">
                  <a16:creationId xmlns:a16="http://schemas.microsoft.com/office/drawing/2014/main" id="{016F0279-C287-484E-B378-CF140EE79F69}"/>
                </a:ext>
              </a:extLst>
            </p:cNvPr>
            <p:cNvSpPr/>
            <p:nvPr/>
          </p:nvSpPr>
          <p:spPr>
            <a:xfrm>
              <a:off x="1114442" y="7623664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>
              <a:extLst>
                <a:ext uri="{FF2B5EF4-FFF2-40B4-BE49-F238E27FC236}">
                  <a16:creationId xmlns:a16="http://schemas.microsoft.com/office/drawing/2014/main" id="{76AA292D-4271-4F89-916B-7AFADB767B8D}"/>
                </a:ext>
              </a:extLst>
            </p:cNvPr>
            <p:cNvSpPr/>
            <p:nvPr/>
          </p:nvSpPr>
          <p:spPr>
            <a:xfrm>
              <a:off x="1114442" y="7313269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>
              <a:extLst>
                <a:ext uri="{FF2B5EF4-FFF2-40B4-BE49-F238E27FC236}">
                  <a16:creationId xmlns:a16="http://schemas.microsoft.com/office/drawing/2014/main" id="{47E1F796-0404-475B-AA93-45C796DDDA0D}"/>
                </a:ext>
              </a:extLst>
            </p:cNvPr>
            <p:cNvSpPr/>
            <p:nvPr/>
          </p:nvSpPr>
          <p:spPr>
            <a:xfrm>
              <a:off x="1114442" y="7002874"/>
              <a:ext cx="165099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>
              <a:extLst>
                <a:ext uri="{FF2B5EF4-FFF2-40B4-BE49-F238E27FC236}">
                  <a16:creationId xmlns:a16="http://schemas.microsoft.com/office/drawing/2014/main" id="{D0D0B9DA-7C50-411A-968E-8380FC629D26}"/>
                </a:ext>
              </a:extLst>
            </p:cNvPr>
            <p:cNvSpPr/>
            <p:nvPr/>
          </p:nvSpPr>
          <p:spPr>
            <a:xfrm>
              <a:off x="1114442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>
              <a:extLst>
                <a:ext uri="{FF2B5EF4-FFF2-40B4-BE49-F238E27FC236}">
                  <a16:creationId xmlns:a16="http://schemas.microsoft.com/office/drawing/2014/main" id="{94AE82D1-640E-41CA-8CF6-AF35387F5A71}"/>
                </a:ext>
              </a:extLst>
            </p:cNvPr>
            <p:cNvSpPr/>
            <p:nvPr/>
          </p:nvSpPr>
          <p:spPr>
            <a:xfrm>
              <a:off x="1114442" y="9175641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>
              <a:extLst>
                <a:ext uri="{FF2B5EF4-FFF2-40B4-BE49-F238E27FC236}">
                  <a16:creationId xmlns:a16="http://schemas.microsoft.com/office/drawing/2014/main" id="{AD7A5D54-7B77-4C89-AB5D-215073956DF5}"/>
                </a:ext>
              </a:extLst>
            </p:cNvPr>
            <p:cNvSpPr/>
            <p:nvPr/>
          </p:nvSpPr>
          <p:spPr>
            <a:xfrm>
              <a:off x="1114442" y="8865246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>
              <a:extLst>
                <a:ext uri="{FF2B5EF4-FFF2-40B4-BE49-F238E27FC236}">
                  <a16:creationId xmlns:a16="http://schemas.microsoft.com/office/drawing/2014/main" id="{372E698B-E400-4D0B-AC68-43E542AFE345}"/>
                </a:ext>
              </a:extLst>
            </p:cNvPr>
            <p:cNvSpPr/>
            <p:nvPr/>
          </p:nvSpPr>
          <p:spPr>
            <a:xfrm>
              <a:off x="1460140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>
              <a:extLst>
                <a:ext uri="{FF2B5EF4-FFF2-40B4-BE49-F238E27FC236}">
                  <a16:creationId xmlns:a16="http://schemas.microsoft.com/office/drawing/2014/main" id="{A441827D-E6AA-4183-B3F4-4BDF5C2E4F90}"/>
                </a:ext>
              </a:extLst>
            </p:cNvPr>
            <p:cNvSpPr/>
            <p:nvPr/>
          </p:nvSpPr>
          <p:spPr>
            <a:xfrm>
              <a:off x="1460140" y="9175642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>
              <a:extLst>
                <a:ext uri="{FF2B5EF4-FFF2-40B4-BE49-F238E27FC236}">
                  <a16:creationId xmlns:a16="http://schemas.microsoft.com/office/drawing/2014/main" id="{C29609AC-40BD-4900-87A8-4C84777ED16A}"/>
                </a:ext>
              </a:extLst>
            </p:cNvPr>
            <p:cNvSpPr/>
            <p:nvPr/>
          </p:nvSpPr>
          <p:spPr>
            <a:xfrm>
              <a:off x="1460140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>
              <a:extLst>
                <a:ext uri="{FF2B5EF4-FFF2-40B4-BE49-F238E27FC236}">
                  <a16:creationId xmlns:a16="http://schemas.microsoft.com/office/drawing/2014/main" id="{9E770DDA-6252-4AB3-BEDA-4C10C2CA7C11}"/>
                </a:ext>
              </a:extLst>
            </p:cNvPr>
            <p:cNvSpPr/>
            <p:nvPr/>
          </p:nvSpPr>
          <p:spPr>
            <a:xfrm>
              <a:off x="1460140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>
              <a:extLst>
                <a:ext uri="{FF2B5EF4-FFF2-40B4-BE49-F238E27FC236}">
                  <a16:creationId xmlns:a16="http://schemas.microsoft.com/office/drawing/2014/main" id="{1C69E50F-7D1E-4838-8877-C1A9639D1039}"/>
                </a:ext>
              </a:extLst>
            </p:cNvPr>
            <p:cNvSpPr/>
            <p:nvPr/>
          </p:nvSpPr>
          <p:spPr>
            <a:xfrm>
              <a:off x="1460140" y="8244454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>
              <a:extLst>
                <a:ext uri="{FF2B5EF4-FFF2-40B4-BE49-F238E27FC236}">
                  <a16:creationId xmlns:a16="http://schemas.microsoft.com/office/drawing/2014/main" id="{9AD105D3-FD39-4438-AEF0-D8E7C0743362}"/>
                </a:ext>
              </a:extLst>
            </p:cNvPr>
            <p:cNvSpPr/>
            <p:nvPr/>
          </p:nvSpPr>
          <p:spPr>
            <a:xfrm>
              <a:off x="1460140" y="7934060"/>
              <a:ext cx="165100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>
              <a:extLst>
                <a:ext uri="{FF2B5EF4-FFF2-40B4-BE49-F238E27FC236}">
                  <a16:creationId xmlns:a16="http://schemas.microsoft.com/office/drawing/2014/main" id="{05C18ECF-061D-4A4A-AAEC-93C5C3F0BF07}"/>
                </a:ext>
              </a:extLst>
            </p:cNvPr>
            <p:cNvSpPr/>
            <p:nvPr/>
          </p:nvSpPr>
          <p:spPr>
            <a:xfrm>
              <a:off x="1805838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>
              <a:extLst>
                <a:ext uri="{FF2B5EF4-FFF2-40B4-BE49-F238E27FC236}">
                  <a16:creationId xmlns:a16="http://schemas.microsoft.com/office/drawing/2014/main" id="{6F192162-5921-4DAA-AE79-40F8E6D3F0DF}"/>
                </a:ext>
              </a:extLst>
            </p:cNvPr>
            <p:cNvSpPr/>
            <p:nvPr/>
          </p:nvSpPr>
          <p:spPr>
            <a:xfrm>
              <a:off x="1805838" y="9175642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>
              <a:extLst>
                <a:ext uri="{FF2B5EF4-FFF2-40B4-BE49-F238E27FC236}">
                  <a16:creationId xmlns:a16="http://schemas.microsoft.com/office/drawing/2014/main" id="{BD7345BB-44D3-48ED-9207-DA230F87299F}"/>
                </a:ext>
              </a:extLst>
            </p:cNvPr>
            <p:cNvSpPr/>
            <p:nvPr/>
          </p:nvSpPr>
          <p:spPr>
            <a:xfrm>
              <a:off x="1805838" y="8865246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>
              <a:extLst>
                <a:ext uri="{FF2B5EF4-FFF2-40B4-BE49-F238E27FC236}">
                  <a16:creationId xmlns:a16="http://schemas.microsoft.com/office/drawing/2014/main" id="{2545D9AD-8393-49B1-BB46-5535BCA76793}"/>
                </a:ext>
              </a:extLst>
            </p:cNvPr>
            <p:cNvSpPr/>
            <p:nvPr/>
          </p:nvSpPr>
          <p:spPr>
            <a:xfrm>
              <a:off x="1805838" y="8554851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>
              <a:extLst>
                <a:ext uri="{FF2B5EF4-FFF2-40B4-BE49-F238E27FC236}">
                  <a16:creationId xmlns:a16="http://schemas.microsoft.com/office/drawing/2014/main" id="{FF1F7DA2-5070-4EE8-AB04-98976EF8B870}"/>
                </a:ext>
              </a:extLst>
            </p:cNvPr>
            <p:cNvSpPr/>
            <p:nvPr/>
          </p:nvSpPr>
          <p:spPr>
            <a:xfrm>
              <a:off x="2151534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>
              <a:extLst>
                <a:ext uri="{FF2B5EF4-FFF2-40B4-BE49-F238E27FC236}">
                  <a16:creationId xmlns:a16="http://schemas.microsoft.com/office/drawing/2014/main" id="{C3C99E25-F644-45BC-9EFE-9DD122EDBE32}"/>
                </a:ext>
              </a:extLst>
            </p:cNvPr>
            <p:cNvSpPr/>
            <p:nvPr/>
          </p:nvSpPr>
          <p:spPr>
            <a:xfrm>
              <a:off x="2151534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>
              <a:extLst>
                <a:ext uri="{FF2B5EF4-FFF2-40B4-BE49-F238E27FC236}">
                  <a16:creationId xmlns:a16="http://schemas.microsoft.com/office/drawing/2014/main" id="{EF0C80A7-8092-4369-B47C-EB2FEDB8D22C}"/>
                </a:ext>
              </a:extLst>
            </p:cNvPr>
            <p:cNvSpPr/>
            <p:nvPr/>
          </p:nvSpPr>
          <p:spPr>
            <a:xfrm>
              <a:off x="2151534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>
              <a:extLst>
                <a:ext uri="{FF2B5EF4-FFF2-40B4-BE49-F238E27FC236}">
                  <a16:creationId xmlns:a16="http://schemas.microsoft.com/office/drawing/2014/main" id="{902E0061-6BC3-47C1-A0D0-54A3CFB596FA}"/>
                </a:ext>
              </a:extLst>
            </p:cNvPr>
            <p:cNvSpPr/>
            <p:nvPr/>
          </p:nvSpPr>
          <p:spPr>
            <a:xfrm>
              <a:off x="2151534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>
              <a:extLst>
                <a:ext uri="{FF2B5EF4-FFF2-40B4-BE49-F238E27FC236}">
                  <a16:creationId xmlns:a16="http://schemas.microsoft.com/office/drawing/2014/main" id="{BA99605A-CDA8-4B64-9017-602D7C85AB25}"/>
                </a:ext>
              </a:extLst>
            </p:cNvPr>
            <p:cNvSpPr/>
            <p:nvPr/>
          </p:nvSpPr>
          <p:spPr>
            <a:xfrm>
              <a:off x="2151534" y="824445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6" y="6044"/>
                  </a:lnTo>
                  <a:lnTo>
                    <a:pt x="24178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8" y="140921"/>
                  </a:lnTo>
                  <a:lnTo>
                    <a:pt x="51486" y="159055"/>
                  </a:lnTo>
                  <a:lnTo>
                    <a:pt x="82550" y="165099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100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>
              <a:extLst>
                <a:ext uri="{FF2B5EF4-FFF2-40B4-BE49-F238E27FC236}">
                  <a16:creationId xmlns:a16="http://schemas.microsoft.com/office/drawing/2014/main" id="{5003125F-2604-41FA-AAE7-4A4B400A1CCC}"/>
                </a:ext>
              </a:extLst>
            </p:cNvPr>
            <p:cNvSpPr/>
            <p:nvPr/>
          </p:nvSpPr>
          <p:spPr>
            <a:xfrm>
              <a:off x="2497231" y="9175641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>
              <a:extLst>
                <a:ext uri="{FF2B5EF4-FFF2-40B4-BE49-F238E27FC236}">
                  <a16:creationId xmlns:a16="http://schemas.microsoft.com/office/drawing/2014/main" id="{161CB0FF-B4D9-465F-853A-98EC9FAD1AC1}"/>
                </a:ext>
              </a:extLst>
            </p:cNvPr>
            <p:cNvSpPr/>
            <p:nvPr/>
          </p:nvSpPr>
          <p:spPr>
            <a:xfrm>
              <a:off x="2497231" y="8865246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>
              <a:extLst>
                <a:ext uri="{FF2B5EF4-FFF2-40B4-BE49-F238E27FC236}">
                  <a16:creationId xmlns:a16="http://schemas.microsoft.com/office/drawing/2014/main" id="{13922A21-37C4-4423-B75F-B3DE0831BADD}"/>
                </a:ext>
              </a:extLst>
            </p:cNvPr>
            <p:cNvSpPr/>
            <p:nvPr/>
          </p:nvSpPr>
          <p:spPr>
            <a:xfrm>
              <a:off x="2497231" y="8554851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>
              <a:extLst>
                <a:ext uri="{FF2B5EF4-FFF2-40B4-BE49-F238E27FC236}">
                  <a16:creationId xmlns:a16="http://schemas.microsoft.com/office/drawing/2014/main" id="{A9EFA918-A711-4C83-AA40-C2357A8570AE}"/>
                </a:ext>
              </a:extLst>
            </p:cNvPr>
            <p:cNvSpPr/>
            <p:nvPr/>
          </p:nvSpPr>
          <p:spPr>
            <a:xfrm>
              <a:off x="2497231" y="824445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7" y="6044"/>
                  </a:lnTo>
                  <a:lnTo>
                    <a:pt x="24179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9" y="140921"/>
                  </a:lnTo>
                  <a:lnTo>
                    <a:pt x="51487" y="159055"/>
                  </a:lnTo>
                  <a:lnTo>
                    <a:pt x="82550" y="165099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099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>
              <a:extLst>
                <a:ext uri="{FF2B5EF4-FFF2-40B4-BE49-F238E27FC236}">
                  <a16:creationId xmlns:a16="http://schemas.microsoft.com/office/drawing/2014/main" id="{949AE558-0163-43A4-A80F-DAFF37B56E76}"/>
                </a:ext>
              </a:extLst>
            </p:cNvPr>
            <p:cNvSpPr/>
            <p:nvPr/>
          </p:nvSpPr>
          <p:spPr>
            <a:xfrm>
              <a:off x="2497231" y="793406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7" y="6044"/>
                  </a:lnTo>
                  <a:lnTo>
                    <a:pt x="24179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9" y="140921"/>
                  </a:lnTo>
                  <a:lnTo>
                    <a:pt x="51487" y="159055"/>
                  </a:lnTo>
                  <a:lnTo>
                    <a:pt x="82550" y="165100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099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>
              <a:extLst>
                <a:ext uri="{FF2B5EF4-FFF2-40B4-BE49-F238E27FC236}">
                  <a16:creationId xmlns:a16="http://schemas.microsoft.com/office/drawing/2014/main" id="{5EA9EF7D-BA5F-4ADE-B052-897FB6AB9486}"/>
                </a:ext>
              </a:extLst>
            </p:cNvPr>
            <p:cNvSpPr/>
            <p:nvPr/>
          </p:nvSpPr>
          <p:spPr>
            <a:xfrm>
              <a:off x="2497231" y="762366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7" y="6044"/>
                  </a:lnTo>
                  <a:lnTo>
                    <a:pt x="24179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9" y="140921"/>
                  </a:lnTo>
                  <a:lnTo>
                    <a:pt x="51487" y="159055"/>
                  </a:lnTo>
                  <a:lnTo>
                    <a:pt x="82550" y="165100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099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>
              <a:extLst>
                <a:ext uri="{FF2B5EF4-FFF2-40B4-BE49-F238E27FC236}">
                  <a16:creationId xmlns:a16="http://schemas.microsoft.com/office/drawing/2014/main" id="{BC4429B4-3E2F-4673-86F9-8FB96727C92D}"/>
                </a:ext>
              </a:extLst>
            </p:cNvPr>
            <p:cNvSpPr/>
            <p:nvPr/>
          </p:nvSpPr>
          <p:spPr>
            <a:xfrm>
              <a:off x="2497231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>
              <a:extLst>
                <a:ext uri="{FF2B5EF4-FFF2-40B4-BE49-F238E27FC236}">
                  <a16:creationId xmlns:a16="http://schemas.microsoft.com/office/drawing/2014/main" id="{A4B0E945-DE5C-4629-A4FB-510EE374F105}"/>
                </a:ext>
              </a:extLst>
            </p:cNvPr>
            <p:cNvSpPr/>
            <p:nvPr/>
          </p:nvSpPr>
          <p:spPr>
            <a:xfrm>
              <a:off x="89158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>
              <a:extLst>
                <a:ext uri="{FF2B5EF4-FFF2-40B4-BE49-F238E27FC236}">
                  <a16:creationId xmlns:a16="http://schemas.microsoft.com/office/drawing/2014/main" id="{1FDE2A09-A46C-4CDF-807D-CF7AADE41E2D}"/>
                </a:ext>
              </a:extLst>
            </p:cNvPr>
            <p:cNvSpPr/>
            <p:nvPr/>
          </p:nvSpPr>
          <p:spPr>
            <a:xfrm>
              <a:off x="89158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>
              <a:extLst>
                <a:ext uri="{FF2B5EF4-FFF2-40B4-BE49-F238E27FC236}">
                  <a16:creationId xmlns:a16="http://schemas.microsoft.com/office/drawing/2014/main" id="{1EBEFEB8-A42B-4D54-8097-52A85D21CE15}"/>
                </a:ext>
              </a:extLst>
            </p:cNvPr>
            <p:cNvSpPr/>
            <p:nvPr/>
          </p:nvSpPr>
          <p:spPr>
            <a:xfrm>
              <a:off x="89158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>
              <a:extLst>
                <a:ext uri="{FF2B5EF4-FFF2-40B4-BE49-F238E27FC236}">
                  <a16:creationId xmlns:a16="http://schemas.microsoft.com/office/drawing/2014/main" id="{993E8D3D-8D74-4742-A95E-8EF04AFC013C}"/>
                </a:ext>
              </a:extLst>
            </p:cNvPr>
            <p:cNvSpPr/>
            <p:nvPr/>
          </p:nvSpPr>
          <p:spPr>
            <a:xfrm>
              <a:off x="434855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>
              <a:extLst>
                <a:ext uri="{FF2B5EF4-FFF2-40B4-BE49-F238E27FC236}">
                  <a16:creationId xmlns:a16="http://schemas.microsoft.com/office/drawing/2014/main" id="{B217DE06-6A95-4A63-B7DE-1BB0776A347F}"/>
                </a:ext>
              </a:extLst>
            </p:cNvPr>
            <p:cNvSpPr/>
            <p:nvPr/>
          </p:nvSpPr>
          <p:spPr>
            <a:xfrm>
              <a:off x="11736599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>
              <a:extLst>
                <a:ext uri="{FF2B5EF4-FFF2-40B4-BE49-F238E27FC236}">
                  <a16:creationId xmlns:a16="http://schemas.microsoft.com/office/drawing/2014/main" id="{A3A0433F-AAAE-4D59-96CB-F420036C3873}"/>
                </a:ext>
              </a:extLst>
            </p:cNvPr>
            <p:cNvSpPr/>
            <p:nvPr/>
          </p:nvSpPr>
          <p:spPr>
            <a:xfrm>
              <a:off x="11736599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>
              <a:extLst>
                <a:ext uri="{FF2B5EF4-FFF2-40B4-BE49-F238E27FC236}">
                  <a16:creationId xmlns:a16="http://schemas.microsoft.com/office/drawing/2014/main" id="{5FD08251-BD36-492C-8445-26026FB32EC8}"/>
                </a:ext>
              </a:extLst>
            </p:cNvPr>
            <p:cNvSpPr/>
            <p:nvPr/>
          </p:nvSpPr>
          <p:spPr>
            <a:xfrm>
              <a:off x="11736599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>
              <a:extLst>
                <a:ext uri="{FF2B5EF4-FFF2-40B4-BE49-F238E27FC236}">
                  <a16:creationId xmlns:a16="http://schemas.microsoft.com/office/drawing/2014/main" id="{FCF4FC6E-4008-4278-B841-1B4BB74440D5}"/>
                </a:ext>
              </a:extLst>
            </p:cNvPr>
            <p:cNvSpPr/>
            <p:nvPr/>
          </p:nvSpPr>
          <p:spPr>
            <a:xfrm>
              <a:off x="11736599" y="8554850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>
              <a:extLst>
                <a:ext uri="{FF2B5EF4-FFF2-40B4-BE49-F238E27FC236}">
                  <a16:creationId xmlns:a16="http://schemas.microsoft.com/office/drawing/2014/main" id="{D8FA11AB-E23B-46E5-A5B3-9359D83E79ED}"/>
                </a:ext>
              </a:extLst>
            </p:cNvPr>
            <p:cNvSpPr/>
            <p:nvPr/>
          </p:nvSpPr>
          <p:spPr>
            <a:xfrm>
              <a:off x="11736599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>
              <a:extLst>
                <a:ext uri="{FF2B5EF4-FFF2-40B4-BE49-F238E27FC236}">
                  <a16:creationId xmlns:a16="http://schemas.microsoft.com/office/drawing/2014/main" id="{57463ECA-B86D-4BEF-A418-777E9ED345A0}"/>
                </a:ext>
              </a:extLst>
            </p:cNvPr>
            <p:cNvSpPr/>
            <p:nvPr/>
          </p:nvSpPr>
          <p:spPr>
            <a:xfrm>
              <a:off x="11736599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>
              <a:extLst>
                <a:ext uri="{FF2B5EF4-FFF2-40B4-BE49-F238E27FC236}">
                  <a16:creationId xmlns:a16="http://schemas.microsoft.com/office/drawing/2014/main" id="{F7CF9406-D562-48C5-A8FC-D6E76302ADA6}"/>
                </a:ext>
              </a:extLst>
            </p:cNvPr>
            <p:cNvSpPr/>
            <p:nvPr/>
          </p:nvSpPr>
          <p:spPr>
            <a:xfrm>
              <a:off x="11736599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>
              <a:extLst>
                <a:ext uri="{FF2B5EF4-FFF2-40B4-BE49-F238E27FC236}">
                  <a16:creationId xmlns:a16="http://schemas.microsoft.com/office/drawing/2014/main" id="{D661E196-743F-49CC-8E54-6458A39B193A}"/>
                </a:ext>
              </a:extLst>
            </p:cNvPr>
            <p:cNvSpPr/>
            <p:nvPr/>
          </p:nvSpPr>
          <p:spPr>
            <a:xfrm>
              <a:off x="12082297" y="8554850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>
              <a:extLst>
                <a:ext uri="{FF2B5EF4-FFF2-40B4-BE49-F238E27FC236}">
                  <a16:creationId xmlns:a16="http://schemas.microsoft.com/office/drawing/2014/main" id="{FFB258A0-F164-47E0-92FA-450E73E09799}"/>
                </a:ext>
              </a:extLst>
            </p:cNvPr>
            <p:cNvSpPr/>
            <p:nvPr/>
          </p:nvSpPr>
          <p:spPr>
            <a:xfrm>
              <a:off x="12082297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>
              <a:extLst>
                <a:ext uri="{FF2B5EF4-FFF2-40B4-BE49-F238E27FC236}">
                  <a16:creationId xmlns:a16="http://schemas.microsoft.com/office/drawing/2014/main" id="{84352A81-6039-4B75-BE77-FC905A41B6F4}"/>
                </a:ext>
              </a:extLst>
            </p:cNvPr>
            <p:cNvSpPr/>
            <p:nvPr/>
          </p:nvSpPr>
          <p:spPr>
            <a:xfrm>
              <a:off x="12082297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>
              <a:extLst>
                <a:ext uri="{FF2B5EF4-FFF2-40B4-BE49-F238E27FC236}">
                  <a16:creationId xmlns:a16="http://schemas.microsoft.com/office/drawing/2014/main" id="{395ED3B9-0F6F-4E84-AA16-6D9CB6DD9C97}"/>
                </a:ext>
              </a:extLst>
            </p:cNvPr>
            <p:cNvSpPr/>
            <p:nvPr/>
          </p:nvSpPr>
          <p:spPr>
            <a:xfrm>
              <a:off x="12082297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>
              <a:extLst>
                <a:ext uri="{FF2B5EF4-FFF2-40B4-BE49-F238E27FC236}">
                  <a16:creationId xmlns:a16="http://schemas.microsoft.com/office/drawing/2014/main" id="{2570BC65-1647-420F-AF39-424F2B9CC778}"/>
                </a:ext>
              </a:extLst>
            </p:cNvPr>
            <p:cNvSpPr/>
            <p:nvPr/>
          </p:nvSpPr>
          <p:spPr>
            <a:xfrm>
              <a:off x="12082297" y="7313269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>
              <a:extLst>
                <a:ext uri="{FF2B5EF4-FFF2-40B4-BE49-F238E27FC236}">
                  <a16:creationId xmlns:a16="http://schemas.microsoft.com/office/drawing/2014/main" id="{510C40C3-AD52-4C3A-AA0F-62810A27245C}"/>
                </a:ext>
              </a:extLst>
            </p:cNvPr>
            <p:cNvSpPr/>
            <p:nvPr/>
          </p:nvSpPr>
          <p:spPr>
            <a:xfrm>
              <a:off x="12082297" y="7002874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>
              <a:extLst>
                <a:ext uri="{FF2B5EF4-FFF2-40B4-BE49-F238E27FC236}">
                  <a16:creationId xmlns:a16="http://schemas.microsoft.com/office/drawing/2014/main" id="{71A47687-72F6-4204-8071-8768F3B8E46B}"/>
                </a:ext>
              </a:extLst>
            </p:cNvPr>
            <p:cNvSpPr/>
            <p:nvPr/>
          </p:nvSpPr>
          <p:spPr>
            <a:xfrm>
              <a:off x="12082297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>
              <a:extLst>
                <a:ext uri="{FF2B5EF4-FFF2-40B4-BE49-F238E27FC236}">
                  <a16:creationId xmlns:a16="http://schemas.microsoft.com/office/drawing/2014/main" id="{D38E84C1-A7EF-48E6-8132-1C78DE60F3CD}"/>
                </a:ext>
              </a:extLst>
            </p:cNvPr>
            <p:cNvSpPr/>
            <p:nvPr/>
          </p:nvSpPr>
          <p:spPr>
            <a:xfrm>
              <a:off x="12082297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>
              <a:extLst>
                <a:ext uri="{FF2B5EF4-FFF2-40B4-BE49-F238E27FC236}">
                  <a16:creationId xmlns:a16="http://schemas.microsoft.com/office/drawing/2014/main" id="{2CE7A661-0BE2-4277-A3F6-25EC3D7966DC}"/>
                </a:ext>
              </a:extLst>
            </p:cNvPr>
            <p:cNvSpPr/>
            <p:nvPr/>
          </p:nvSpPr>
          <p:spPr>
            <a:xfrm>
              <a:off x="12082297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>
              <a:extLst>
                <a:ext uri="{FF2B5EF4-FFF2-40B4-BE49-F238E27FC236}">
                  <a16:creationId xmlns:a16="http://schemas.microsoft.com/office/drawing/2014/main" id="{33525F4A-E47A-472D-898F-874C2A887988}"/>
                </a:ext>
              </a:extLst>
            </p:cNvPr>
            <p:cNvSpPr/>
            <p:nvPr/>
          </p:nvSpPr>
          <p:spPr>
            <a:xfrm>
              <a:off x="12427994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>
              <a:extLst>
                <a:ext uri="{FF2B5EF4-FFF2-40B4-BE49-F238E27FC236}">
                  <a16:creationId xmlns:a16="http://schemas.microsoft.com/office/drawing/2014/main" id="{6AF85A91-0239-44B9-908E-99CBD1744802}"/>
                </a:ext>
              </a:extLst>
            </p:cNvPr>
            <p:cNvSpPr/>
            <p:nvPr/>
          </p:nvSpPr>
          <p:spPr>
            <a:xfrm>
              <a:off x="12427994" y="9175642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>
              <a:extLst>
                <a:ext uri="{FF2B5EF4-FFF2-40B4-BE49-F238E27FC236}">
                  <a16:creationId xmlns:a16="http://schemas.microsoft.com/office/drawing/2014/main" id="{A7A1B185-0D04-4D25-8FA9-1421D09615F0}"/>
                </a:ext>
              </a:extLst>
            </p:cNvPr>
            <p:cNvSpPr/>
            <p:nvPr/>
          </p:nvSpPr>
          <p:spPr>
            <a:xfrm>
              <a:off x="12427994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>
              <a:extLst>
                <a:ext uri="{FF2B5EF4-FFF2-40B4-BE49-F238E27FC236}">
                  <a16:creationId xmlns:a16="http://schemas.microsoft.com/office/drawing/2014/main" id="{BB97BCA2-FDB9-4916-A01C-9A04665C65CC}"/>
                </a:ext>
              </a:extLst>
            </p:cNvPr>
            <p:cNvSpPr/>
            <p:nvPr/>
          </p:nvSpPr>
          <p:spPr>
            <a:xfrm>
              <a:off x="12427994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>
              <a:extLst>
                <a:ext uri="{FF2B5EF4-FFF2-40B4-BE49-F238E27FC236}">
                  <a16:creationId xmlns:a16="http://schemas.microsoft.com/office/drawing/2014/main" id="{071CD3D5-01F4-4AC6-A830-046D94BB1F7A}"/>
                </a:ext>
              </a:extLst>
            </p:cNvPr>
            <p:cNvSpPr/>
            <p:nvPr/>
          </p:nvSpPr>
          <p:spPr>
            <a:xfrm>
              <a:off x="12427994" y="8244454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>
              <a:extLst>
                <a:ext uri="{FF2B5EF4-FFF2-40B4-BE49-F238E27FC236}">
                  <a16:creationId xmlns:a16="http://schemas.microsoft.com/office/drawing/2014/main" id="{06AEC381-6F29-4045-AAD5-F1E438D5CCCA}"/>
                </a:ext>
              </a:extLst>
            </p:cNvPr>
            <p:cNvSpPr/>
            <p:nvPr/>
          </p:nvSpPr>
          <p:spPr>
            <a:xfrm>
              <a:off x="12427994" y="7934060"/>
              <a:ext cx="165100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>
              <a:extLst>
                <a:ext uri="{FF2B5EF4-FFF2-40B4-BE49-F238E27FC236}">
                  <a16:creationId xmlns:a16="http://schemas.microsoft.com/office/drawing/2014/main" id="{A0540F14-8FF5-4DEF-9A75-4DCCE77339A7}"/>
                </a:ext>
              </a:extLst>
            </p:cNvPr>
            <p:cNvSpPr/>
            <p:nvPr/>
          </p:nvSpPr>
          <p:spPr>
            <a:xfrm>
              <a:off x="12773691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>
              <a:extLst>
                <a:ext uri="{FF2B5EF4-FFF2-40B4-BE49-F238E27FC236}">
                  <a16:creationId xmlns:a16="http://schemas.microsoft.com/office/drawing/2014/main" id="{A14699FF-F852-4656-844A-717D498D3570}"/>
                </a:ext>
              </a:extLst>
            </p:cNvPr>
            <p:cNvSpPr/>
            <p:nvPr/>
          </p:nvSpPr>
          <p:spPr>
            <a:xfrm>
              <a:off x="12773691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>
              <a:extLst>
                <a:ext uri="{FF2B5EF4-FFF2-40B4-BE49-F238E27FC236}">
                  <a16:creationId xmlns:a16="http://schemas.microsoft.com/office/drawing/2014/main" id="{3EC7824A-B3C3-4172-9683-10EA2D4085AE}"/>
                </a:ext>
              </a:extLst>
            </p:cNvPr>
            <p:cNvSpPr/>
            <p:nvPr/>
          </p:nvSpPr>
          <p:spPr>
            <a:xfrm>
              <a:off x="12773691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>
              <a:extLst>
                <a:ext uri="{FF2B5EF4-FFF2-40B4-BE49-F238E27FC236}">
                  <a16:creationId xmlns:a16="http://schemas.microsoft.com/office/drawing/2014/main" id="{8E3783D7-318C-4984-A347-B8E55C6CAA11}"/>
                </a:ext>
              </a:extLst>
            </p:cNvPr>
            <p:cNvSpPr/>
            <p:nvPr/>
          </p:nvSpPr>
          <p:spPr>
            <a:xfrm>
              <a:off x="12773691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>
              <a:extLst>
                <a:ext uri="{FF2B5EF4-FFF2-40B4-BE49-F238E27FC236}">
                  <a16:creationId xmlns:a16="http://schemas.microsoft.com/office/drawing/2014/main" id="{2DC127B4-F5C1-4D3D-B9A9-7A8D97D0E40F}"/>
                </a:ext>
              </a:extLst>
            </p:cNvPr>
            <p:cNvSpPr/>
            <p:nvPr/>
          </p:nvSpPr>
          <p:spPr>
            <a:xfrm>
              <a:off x="10711315" y="9486036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>
              <a:extLst>
                <a:ext uri="{FF2B5EF4-FFF2-40B4-BE49-F238E27FC236}">
                  <a16:creationId xmlns:a16="http://schemas.microsoft.com/office/drawing/2014/main" id="{FE9A9B8F-8AFA-420E-AE54-FA64FE1C87FD}"/>
                </a:ext>
              </a:extLst>
            </p:cNvPr>
            <p:cNvSpPr/>
            <p:nvPr/>
          </p:nvSpPr>
          <p:spPr>
            <a:xfrm>
              <a:off x="10711315" y="9175641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>
              <a:extLst>
                <a:ext uri="{FF2B5EF4-FFF2-40B4-BE49-F238E27FC236}">
                  <a16:creationId xmlns:a16="http://schemas.microsoft.com/office/drawing/2014/main" id="{8E5C773F-66D9-4052-8EE4-E54848FC7184}"/>
                </a:ext>
              </a:extLst>
            </p:cNvPr>
            <p:cNvSpPr/>
            <p:nvPr/>
          </p:nvSpPr>
          <p:spPr>
            <a:xfrm>
              <a:off x="10711315" y="8865246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>
              <a:extLst>
                <a:ext uri="{FF2B5EF4-FFF2-40B4-BE49-F238E27FC236}">
                  <a16:creationId xmlns:a16="http://schemas.microsoft.com/office/drawing/2014/main" id="{2A3C4DAA-1E74-4EB3-BB7C-08ED3E18BCFC}"/>
                </a:ext>
              </a:extLst>
            </p:cNvPr>
            <p:cNvSpPr/>
            <p:nvPr/>
          </p:nvSpPr>
          <p:spPr>
            <a:xfrm>
              <a:off x="10711315" y="8554850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>
              <a:extLst>
                <a:ext uri="{FF2B5EF4-FFF2-40B4-BE49-F238E27FC236}">
                  <a16:creationId xmlns:a16="http://schemas.microsoft.com/office/drawing/2014/main" id="{CEE31F72-FB19-40C0-B729-BA9E15DEF4BB}"/>
                </a:ext>
              </a:extLst>
            </p:cNvPr>
            <p:cNvSpPr/>
            <p:nvPr/>
          </p:nvSpPr>
          <p:spPr>
            <a:xfrm>
              <a:off x="10711315" y="8244454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>
              <a:extLst>
                <a:ext uri="{FF2B5EF4-FFF2-40B4-BE49-F238E27FC236}">
                  <a16:creationId xmlns:a16="http://schemas.microsoft.com/office/drawing/2014/main" id="{4650344E-22FE-4A0E-923C-A7B483D3857C}"/>
                </a:ext>
              </a:extLst>
            </p:cNvPr>
            <p:cNvSpPr/>
            <p:nvPr/>
          </p:nvSpPr>
          <p:spPr>
            <a:xfrm>
              <a:off x="10711315" y="7934059"/>
              <a:ext cx="165099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>
              <a:extLst>
                <a:ext uri="{FF2B5EF4-FFF2-40B4-BE49-F238E27FC236}">
                  <a16:creationId xmlns:a16="http://schemas.microsoft.com/office/drawing/2014/main" id="{D5AE542E-C826-4A25-9F22-761BEAA94DB9}"/>
                </a:ext>
              </a:extLst>
            </p:cNvPr>
            <p:cNvSpPr/>
            <p:nvPr/>
          </p:nvSpPr>
          <p:spPr>
            <a:xfrm>
              <a:off x="11057012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>
              <a:extLst>
                <a:ext uri="{FF2B5EF4-FFF2-40B4-BE49-F238E27FC236}">
                  <a16:creationId xmlns:a16="http://schemas.microsoft.com/office/drawing/2014/main" id="{DD2CF248-6608-41D3-8134-8A09E4A0CCBF}"/>
                </a:ext>
              </a:extLst>
            </p:cNvPr>
            <p:cNvSpPr/>
            <p:nvPr/>
          </p:nvSpPr>
          <p:spPr>
            <a:xfrm>
              <a:off x="11057012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>
              <a:extLst>
                <a:ext uri="{FF2B5EF4-FFF2-40B4-BE49-F238E27FC236}">
                  <a16:creationId xmlns:a16="http://schemas.microsoft.com/office/drawing/2014/main" id="{AF5EB2F7-4D33-4BCE-A18C-4284E79A6BB3}"/>
                </a:ext>
              </a:extLst>
            </p:cNvPr>
            <p:cNvSpPr/>
            <p:nvPr/>
          </p:nvSpPr>
          <p:spPr>
            <a:xfrm>
              <a:off x="11057012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>
              <a:extLst>
                <a:ext uri="{FF2B5EF4-FFF2-40B4-BE49-F238E27FC236}">
                  <a16:creationId xmlns:a16="http://schemas.microsoft.com/office/drawing/2014/main" id="{9B55DAC5-DA4B-4F29-8B75-96ED08048A64}"/>
                </a:ext>
              </a:extLst>
            </p:cNvPr>
            <p:cNvSpPr/>
            <p:nvPr/>
          </p:nvSpPr>
          <p:spPr>
            <a:xfrm>
              <a:off x="11402710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>
              <a:extLst>
                <a:ext uri="{FF2B5EF4-FFF2-40B4-BE49-F238E27FC236}">
                  <a16:creationId xmlns:a16="http://schemas.microsoft.com/office/drawing/2014/main" id="{5C9BC57F-E8B7-4D17-ADCC-6C6F6223DDCE}"/>
                </a:ext>
              </a:extLst>
            </p:cNvPr>
            <p:cNvSpPr/>
            <p:nvPr/>
          </p:nvSpPr>
          <p:spPr>
            <a:xfrm>
              <a:off x="1794029" y="7313269"/>
              <a:ext cx="165099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>
              <a:extLst>
                <a:ext uri="{FF2B5EF4-FFF2-40B4-BE49-F238E27FC236}">
                  <a16:creationId xmlns:a16="http://schemas.microsoft.com/office/drawing/2014/main" id="{C9353A15-197A-47EC-BCB8-C7FA6812CBC4}"/>
                </a:ext>
              </a:extLst>
            </p:cNvPr>
            <p:cNvSpPr/>
            <p:nvPr/>
          </p:nvSpPr>
          <p:spPr>
            <a:xfrm>
              <a:off x="1794029" y="7002874"/>
              <a:ext cx="165099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>
              <a:extLst>
                <a:ext uri="{FF2B5EF4-FFF2-40B4-BE49-F238E27FC236}">
                  <a16:creationId xmlns:a16="http://schemas.microsoft.com/office/drawing/2014/main" id="{930BCD62-0571-4485-9073-95CE4CEBC084}"/>
                </a:ext>
              </a:extLst>
            </p:cNvPr>
            <p:cNvSpPr/>
            <p:nvPr/>
          </p:nvSpPr>
          <p:spPr>
            <a:xfrm>
              <a:off x="1794029" y="8244454"/>
              <a:ext cx="165099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>
              <a:extLst>
                <a:ext uri="{FF2B5EF4-FFF2-40B4-BE49-F238E27FC236}">
                  <a16:creationId xmlns:a16="http://schemas.microsoft.com/office/drawing/2014/main" id="{A8F715C7-8403-4E3B-9A87-A407244E4ECC}"/>
                </a:ext>
              </a:extLst>
            </p:cNvPr>
            <p:cNvSpPr/>
            <p:nvPr/>
          </p:nvSpPr>
          <p:spPr>
            <a:xfrm>
              <a:off x="1794029" y="7934059"/>
              <a:ext cx="165099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>
              <a:extLst>
                <a:ext uri="{FF2B5EF4-FFF2-40B4-BE49-F238E27FC236}">
                  <a16:creationId xmlns:a16="http://schemas.microsoft.com/office/drawing/2014/main" id="{4488D77A-347A-4CBA-A973-972E1AAEC996}"/>
                </a:ext>
              </a:extLst>
            </p:cNvPr>
            <p:cNvSpPr/>
            <p:nvPr/>
          </p:nvSpPr>
          <p:spPr>
            <a:xfrm>
              <a:off x="1794029" y="7623664"/>
              <a:ext cx="165099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>
              <a:extLst>
                <a:ext uri="{FF2B5EF4-FFF2-40B4-BE49-F238E27FC236}">
                  <a16:creationId xmlns:a16="http://schemas.microsoft.com/office/drawing/2014/main" id="{E6989958-A671-4068-A358-C65BDF2E3018}"/>
                </a:ext>
              </a:extLst>
            </p:cNvPr>
            <p:cNvSpPr/>
            <p:nvPr/>
          </p:nvSpPr>
          <p:spPr>
            <a:xfrm>
              <a:off x="2139726" y="824445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6" y="6044"/>
                  </a:lnTo>
                  <a:lnTo>
                    <a:pt x="24178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8" y="140921"/>
                  </a:lnTo>
                  <a:lnTo>
                    <a:pt x="51486" y="159055"/>
                  </a:lnTo>
                  <a:lnTo>
                    <a:pt x="82550" y="165099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100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>
              <a:extLst>
                <a:ext uri="{FF2B5EF4-FFF2-40B4-BE49-F238E27FC236}">
                  <a16:creationId xmlns:a16="http://schemas.microsoft.com/office/drawing/2014/main" id="{C8F1A28A-2623-4E06-9E68-8BE216DE4C53}"/>
                </a:ext>
              </a:extLst>
            </p:cNvPr>
            <p:cNvSpPr/>
            <p:nvPr/>
          </p:nvSpPr>
          <p:spPr>
            <a:xfrm>
              <a:off x="2139726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>
              <a:extLst>
                <a:ext uri="{FF2B5EF4-FFF2-40B4-BE49-F238E27FC236}">
                  <a16:creationId xmlns:a16="http://schemas.microsoft.com/office/drawing/2014/main" id="{658BA42A-0CEF-42C6-B985-A9011EC8287A}"/>
                </a:ext>
              </a:extLst>
            </p:cNvPr>
            <p:cNvSpPr/>
            <p:nvPr/>
          </p:nvSpPr>
          <p:spPr>
            <a:xfrm>
              <a:off x="2139726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>
              <a:extLst>
                <a:ext uri="{FF2B5EF4-FFF2-40B4-BE49-F238E27FC236}">
                  <a16:creationId xmlns:a16="http://schemas.microsoft.com/office/drawing/2014/main" id="{B482ECA9-5BC2-4037-8F9A-743F8DB86502}"/>
                </a:ext>
              </a:extLst>
            </p:cNvPr>
            <p:cNvSpPr/>
            <p:nvPr/>
          </p:nvSpPr>
          <p:spPr>
            <a:xfrm>
              <a:off x="2139726" y="7313269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>
              <a:extLst>
                <a:ext uri="{FF2B5EF4-FFF2-40B4-BE49-F238E27FC236}">
                  <a16:creationId xmlns:a16="http://schemas.microsoft.com/office/drawing/2014/main" id="{BF0DB266-1358-453D-B2E7-D7D5513E78ED}"/>
                </a:ext>
              </a:extLst>
            </p:cNvPr>
            <p:cNvSpPr/>
            <p:nvPr/>
          </p:nvSpPr>
          <p:spPr>
            <a:xfrm>
              <a:off x="2139726" y="7002874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>
              <a:extLst>
                <a:ext uri="{FF2B5EF4-FFF2-40B4-BE49-F238E27FC236}">
                  <a16:creationId xmlns:a16="http://schemas.microsoft.com/office/drawing/2014/main" id="{F3475C3F-7466-490C-B00D-04829C03123D}"/>
                </a:ext>
              </a:extLst>
            </p:cNvPr>
            <p:cNvSpPr/>
            <p:nvPr/>
          </p:nvSpPr>
          <p:spPr>
            <a:xfrm>
              <a:off x="2485424" y="824445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6" y="6044"/>
                  </a:lnTo>
                  <a:lnTo>
                    <a:pt x="24178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8" y="140921"/>
                  </a:lnTo>
                  <a:lnTo>
                    <a:pt x="51486" y="159055"/>
                  </a:lnTo>
                  <a:lnTo>
                    <a:pt x="82550" y="165099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100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>
              <a:extLst>
                <a:ext uri="{FF2B5EF4-FFF2-40B4-BE49-F238E27FC236}">
                  <a16:creationId xmlns:a16="http://schemas.microsoft.com/office/drawing/2014/main" id="{1D7C559E-0242-452F-AF76-415D8DA6F082}"/>
                </a:ext>
              </a:extLst>
            </p:cNvPr>
            <p:cNvSpPr/>
            <p:nvPr/>
          </p:nvSpPr>
          <p:spPr>
            <a:xfrm>
              <a:off x="2485424" y="793406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6" y="6044"/>
                  </a:lnTo>
                  <a:lnTo>
                    <a:pt x="24178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8" y="140921"/>
                  </a:lnTo>
                  <a:lnTo>
                    <a:pt x="51486" y="159055"/>
                  </a:lnTo>
                  <a:lnTo>
                    <a:pt x="82550" y="165100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100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>
              <a:extLst>
                <a:ext uri="{FF2B5EF4-FFF2-40B4-BE49-F238E27FC236}">
                  <a16:creationId xmlns:a16="http://schemas.microsoft.com/office/drawing/2014/main" id="{5C849660-4528-4610-87E1-9084EF2B1856}"/>
                </a:ext>
              </a:extLst>
            </p:cNvPr>
            <p:cNvSpPr/>
            <p:nvPr/>
          </p:nvSpPr>
          <p:spPr>
            <a:xfrm>
              <a:off x="2485424" y="762366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6" y="6044"/>
                  </a:lnTo>
                  <a:lnTo>
                    <a:pt x="24178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8" y="140921"/>
                  </a:lnTo>
                  <a:lnTo>
                    <a:pt x="51486" y="159055"/>
                  </a:lnTo>
                  <a:lnTo>
                    <a:pt x="82550" y="165100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100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>
              <a:extLst>
                <a:ext uri="{FF2B5EF4-FFF2-40B4-BE49-F238E27FC236}">
                  <a16:creationId xmlns:a16="http://schemas.microsoft.com/office/drawing/2014/main" id="{DDC2D7B6-91BF-4932-A8AC-D0DA0C19137E}"/>
                </a:ext>
              </a:extLst>
            </p:cNvPr>
            <p:cNvSpPr/>
            <p:nvPr/>
          </p:nvSpPr>
          <p:spPr>
            <a:xfrm>
              <a:off x="8660746" y="8244454"/>
              <a:ext cx="165099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>
              <a:extLst>
                <a:ext uri="{FF2B5EF4-FFF2-40B4-BE49-F238E27FC236}">
                  <a16:creationId xmlns:a16="http://schemas.microsoft.com/office/drawing/2014/main" id="{F1AE423F-471D-4E53-B7C6-4E80358DAA10}"/>
                </a:ext>
              </a:extLst>
            </p:cNvPr>
            <p:cNvSpPr/>
            <p:nvPr/>
          </p:nvSpPr>
          <p:spPr>
            <a:xfrm>
              <a:off x="2485424" y="7313269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>
              <a:extLst>
                <a:ext uri="{FF2B5EF4-FFF2-40B4-BE49-F238E27FC236}">
                  <a16:creationId xmlns:a16="http://schemas.microsoft.com/office/drawing/2014/main" id="{7CB938F1-448E-4B12-A953-B73E6FFC6377}"/>
                </a:ext>
              </a:extLst>
            </p:cNvPr>
            <p:cNvSpPr/>
            <p:nvPr/>
          </p:nvSpPr>
          <p:spPr>
            <a:xfrm>
              <a:off x="8660746" y="7934059"/>
              <a:ext cx="165099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>
              <a:extLst>
                <a:ext uri="{FF2B5EF4-FFF2-40B4-BE49-F238E27FC236}">
                  <a16:creationId xmlns:a16="http://schemas.microsoft.com/office/drawing/2014/main" id="{C6E62858-03F6-4F92-8854-AEB8159EEAE8}"/>
                </a:ext>
              </a:extLst>
            </p:cNvPr>
            <p:cNvSpPr/>
            <p:nvPr/>
          </p:nvSpPr>
          <p:spPr>
            <a:xfrm>
              <a:off x="8660746" y="7623664"/>
              <a:ext cx="165099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>
              <a:extLst>
                <a:ext uri="{FF2B5EF4-FFF2-40B4-BE49-F238E27FC236}">
                  <a16:creationId xmlns:a16="http://schemas.microsoft.com/office/drawing/2014/main" id="{517BF7FF-3EDC-4967-AB49-5B14FB8D9C20}"/>
                </a:ext>
              </a:extLst>
            </p:cNvPr>
            <p:cNvSpPr/>
            <p:nvPr/>
          </p:nvSpPr>
          <p:spPr>
            <a:xfrm>
              <a:off x="8315049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>
              <a:extLst>
                <a:ext uri="{FF2B5EF4-FFF2-40B4-BE49-F238E27FC236}">
                  <a16:creationId xmlns:a16="http://schemas.microsoft.com/office/drawing/2014/main" id="{543A272D-BC9C-4046-BDB5-3BC7CA1F0E13}"/>
                </a:ext>
              </a:extLst>
            </p:cNvPr>
            <p:cNvSpPr/>
            <p:nvPr/>
          </p:nvSpPr>
          <p:spPr>
            <a:xfrm>
              <a:off x="8660746" y="7313269"/>
              <a:ext cx="165099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7">
            <a:extLst>
              <a:ext uri="{FF2B5EF4-FFF2-40B4-BE49-F238E27FC236}">
                <a16:creationId xmlns:a16="http://schemas.microsoft.com/office/drawing/2014/main" id="{8640E577-3332-4EC1-9CC4-512DD6E6796E}"/>
              </a:ext>
            </a:extLst>
          </p:cNvPr>
          <p:cNvSpPr txBox="1"/>
          <p:nvPr/>
        </p:nvSpPr>
        <p:spPr>
          <a:xfrm>
            <a:off x="-384548" y="654936"/>
            <a:ext cx="11332276" cy="182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4055" algn="ctr">
              <a:lnSpc>
                <a:spcPts val="6980"/>
              </a:lnSpc>
              <a:spcBef>
                <a:spcPts val="100"/>
              </a:spcBef>
            </a:pPr>
            <a:r>
              <a:rPr sz="63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〈</a:t>
            </a:r>
            <a:r>
              <a:rPr lang="pt-BR" sz="6300" b="1" spc="-5" dirty="0">
                <a:solidFill>
                  <a:srgbClr val="FFFFFF"/>
                </a:solidFill>
                <a:latin typeface="Courier New"/>
                <a:cs typeface="Courier New"/>
              </a:rPr>
              <a:t>Desafio </a:t>
            </a:r>
            <a:r>
              <a:rPr lang="pt-BR" sz="6300" b="1" spc="-5" dirty="0" err="1">
                <a:solidFill>
                  <a:srgbClr val="FFFFFF"/>
                </a:solidFill>
                <a:latin typeface="Courier New"/>
                <a:cs typeface="Courier New"/>
              </a:rPr>
              <a:t>Unisoma</a:t>
            </a:r>
            <a:r>
              <a:rPr lang="pt-BR" sz="6300" b="1" spc="-5" dirty="0">
                <a:solidFill>
                  <a:srgbClr val="FFFFFF"/>
                </a:solidFill>
                <a:latin typeface="Courier New"/>
                <a:cs typeface="Courier New"/>
              </a:rPr>
              <a:t> 2019: Manual</a:t>
            </a:r>
            <a:r>
              <a:rPr lang="pt-BR" sz="6300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〉</a:t>
            </a:r>
            <a:endParaRPr sz="6300" dirty="0">
              <a:latin typeface="Courier New"/>
              <a:cs typeface="Courier New"/>
            </a:endParaRPr>
          </a:p>
        </p:txBody>
      </p:sp>
      <p:sp>
        <p:nvSpPr>
          <p:cNvPr id="229" name="Retângulo 228">
            <a:extLst>
              <a:ext uri="{FF2B5EF4-FFF2-40B4-BE49-F238E27FC236}">
                <a16:creationId xmlns:a16="http://schemas.microsoft.com/office/drawing/2014/main" id="{2F9A4149-DF21-4308-873F-3434734C8778}"/>
              </a:ext>
            </a:extLst>
          </p:cNvPr>
          <p:cNvSpPr/>
          <p:nvPr/>
        </p:nvSpPr>
        <p:spPr>
          <a:xfrm>
            <a:off x="8460908" y="2903293"/>
            <a:ext cx="3731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rgbClr val="16E7CF"/>
                </a:solidFill>
              </a:rPr>
              <a:t>&gt;&gt; Gabriel Barros </a:t>
            </a:r>
            <a:r>
              <a:rPr lang="pt-BR" dirty="0" err="1">
                <a:solidFill>
                  <a:srgbClr val="16E7CF"/>
                </a:solidFill>
              </a:rPr>
              <a:t>Dávila</a:t>
            </a:r>
            <a:r>
              <a:rPr lang="pt-BR" dirty="0">
                <a:solidFill>
                  <a:srgbClr val="16E7CF"/>
                </a:solidFill>
              </a:rPr>
              <a:t>	</a:t>
            </a:r>
          </a:p>
          <a:p>
            <a:pPr algn="r"/>
            <a:r>
              <a:rPr lang="pt-BR" dirty="0">
                <a:solidFill>
                  <a:srgbClr val="16E7CF"/>
                </a:solidFill>
              </a:rPr>
              <a:t>&gt;&gt; Guilherme Lima Correa	</a:t>
            </a:r>
          </a:p>
          <a:p>
            <a:pPr algn="r"/>
            <a:r>
              <a:rPr lang="pt-BR" spc="-5" dirty="0">
                <a:solidFill>
                  <a:srgbClr val="16E7CF"/>
                </a:solidFill>
                <a:latin typeface="Courier New"/>
                <a:cs typeface="Courier New"/>
              </a:rPr>
              <a:t>&gt;&gt;</a:t>
            </a:r>
            <a:r>
              <a:rPr lang="pt-BR" dirty="0">
                <a:solidFill>
                  <a:srgbClr val="16E7CF"/>
                </a:solidFill>
              </a:rPr>
              <a:t> Vinnicio Resende Bastos	</a:t>
            </a:r>
            <a:endParaRPr lang="pt-BR" spc="-5" dirty="0">
              <a:solidFill>
                <a:srgbClr val="16E7CF"/>
              </a:solidFill>
              <a:latin typeface="Courier New"/>
              <a:cs typeface="Courier New"/>
            </a:endParaRPr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id="{690F5F28-02CE-4E56-A23E-C212F790F264}"/>
              </a:ext>
            </a:extLst>
          </p:cNvPr>
          <p:cNvSpPr/>
          <p:nvPr/>
        </p:nvSpPr>
        <p:spPr>
          <a:xfrm>
            <a:off x="981186" y="2549923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spc="-5" dirty="0" err="1">
                <a:solidFill>
                  <a:srgbClr val="FFFFFF"/>
                </a:solidFill>
                <a:latin typeface="Courier New"/>
                <a:cs typeface="Courier New"/>
              </a:rPr>
              <a:t>CCP</a:t>
            </a:r>
            <a:r>
              <a:rPr lang="pt-BR" b="1" spc="-5" dirty="0" err="1">
                <a:solidFill>
                  <a:srgbClr val="16E7CF"/>
                </a:solidFill>
                <a:latin typeface="Courier New"/>
                <a:cs typeface="Courier New"/>
              </a:rPr>
              <a:t>•</a:t>
            </a:r>
            <a:r>
              <a:rPr lang="pt-BR" b="1" spc="-5" dirty="0" err="1">
                <a:solidFill>
                  <a:srgbClr val="FFFFFF"/>
                </a:solidFill>
                <a:latin typeface="Courier New"/>
                <a:cs typeface="Courier New"/>
              </a:rPr>
              <a:t>Casa</a:t>
            </a:r>
            <a:r>
              <a:rPr lang="pt-BR" b="1" spc="-5" dirty="0">
                <a:solidFill>
                  <a:srgbClr val="FFFFFF"/>
                </a:solidFill>
                <a:latin typeface="Courier New"/>
                <a:cs typeface="Courier New"/>
              </a:rPr>
              <a:t> da criança paralítica</a:t>
            </a:r>
            <a:endParaRPr lang="pt-BR" dirty="0"/>
          </a:p>
        </p:txBody>
      </p:sp>
      <p:sp>
        <p:nvSpPr>
          <p:cNvPr id="231" name="object 9">
            <a:extLst>
              <a:ext uri="{FF2B5EF4-FFF2-40B4-BE49-F238E27FC236}">
                <a16:creationId xmlns:a16="http://schemas.microsoft.com/office/drawing/2014/main" id="{E8CFBA90-672B-44AC-868E-73F2DBA40E6C}"/>
              </a:ext>
            </a:extLst>
          </p:cNvPr>
          <p:cNvSpPr/>
          <p:nvPr/>
        </p:nvSpPr>
        <p:spPr>
          <a:xfrm>
            <a:off x="8788913" y="1155257"/>
            <a:ext cx="3075083" cy="212850"/>
          </a:xfrm>
          <a:custGeom>
            <a:avLst/>
            <a:gdLst/>
            <a:ahLst/>
            <a:cxnLst/>
            <a:rect l="l" t="t" r="r" b="b"/>
            <a:pathLst>
              <a:path w="6168390">
                <a:moveTo>
                  <a:pt x="0" y="0"/>
                </a:moveTo>
                <a:lnTo>
                  <a:pt x="6167986" y="0"/>
                </a:lnTo>
              </a:path>
            </a:pathLst>
          </a:custGeom>
          <a:ln w="36548">
            <a:solidFill>
              <a:srgbClr val="16E7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399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D870721-54E8-4B1E-A105-EFA7AC430F6C}"/>
              </a:ext>
            </a:extLst>
          </p:cNvPr>
          <p:cNvSpPr/>
          <p:nvPr/>
        </p:nvSpPr>
        <p:spPr>
          <a:xfrm>
            <a:off x="448158" y="1075110"/>
            <a:ext cx="11743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5. Na aba lateral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“Inserir dados em Excel”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. Clique em </a:t>
            </a:r>
            <a:r>
              <a:rPr lang="pt-BR" b="1" spc="325" dirty="0" err="1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para abrir as pastas disponíveis no seu computador </a:t>
            </a:r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561" y="1677302"/>
            <a:ext cx="5972826" cy="83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D870721-54E8-4B1E-A105-EFA7AC430F6C}"/>
              </a:ext>
            </a:extLst>
          </p:cNvPr>
          <p:cNvSpPr/>
          <p:nvPr/>
        </p:nvSpPr>
        <p:spPr>
          <a:xfrm>
            <a:off x="448158" y="2673764"/>
            <a:ext cx="887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6. Coloque o arquivo do Excel atualizado e espere a barra inferior estar completa. </a:t>
            </a: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561" y="3206805"/>
            <a:ext cx="5972826" cy="112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D870721-54E8-4B1E-A105-EFA7AC430F6C}"/>
              </a:ext>
            </a:extLst>
          </p:cNvPr>
          <p:cNvSpPr/>
          <p:nvPr/>
        </p:nvSpPr>
        <p:spPr>
          <a:xfrm>
            <a:off x="448158" y="4559714"/>
            <a:ext cx="11603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7. Valide o arquivo e aguarde aparecer a opção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Otimizar </a:t>
            </a:r>
            <a:r>
              <a:rPr lang="pt-BR" spc="35" dirty="0">
                <a:solidFill>
                  <a:schemeClr val="bg1"/>
                </a:solidFill>
                <a:latin typeface="Tahoma"/>
                <a:ea typeface="Tahoma" panose="020B0604030504040204" pitchFamily="34" charset="0"/>
                <a:cs typeface="Tahoma"/>
              </a:rPr>
              <a:t>e clique</a:t>
            </a:r>
            <a:r>
              <a:rPr lang="pt-BR" b="1" spc="35" dirty="0">
                <a:solidFill>
                  <a:schemeClr val="bg1"/>
                </a:solidFill>
                <a:latin typeface="Tahoma"/>
                <a:ea typeface="Tahoma" panose="020B0604030504040204" pitchFamily="34" charset="0"/>
                <a:cs typeface="Tahoma"/>
              </a:rPr>
              <a:t> </a:t>
            </a:r>
            <a:r>
              <a:rPr lang="pt-BR" spc="35" dirty="0">
                <a:solidFill>
                  <a:schemeClr val="bg1"/>
                </a:solidFill>
                <a:latin typeface="Tahoma"/>
                <a:ea typeface="Tahoma" panose="020B0604030504040204" pitchFamily="34" charset="0"/>
                <a:cs typeface="Tahoma"/>
              </a:rPr>
              <a:t>(a otimização pode demorar alguns minutos).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endParaRPr lang="pt-B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561" y="5131409"/>
            <a:ext cx="5972826" cy="151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7EFAA9F-462F-4259-8884-27BF4D45BECB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F80CD132-699C-4305-AEBE-984400C7C2E3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17" name="object 33">
              <a:extLst>
                <a:ext uri="{FF2B5EF4-FFF2-40B4-BE49-F238E27FC236}">
                  <a16:creationId xmlns:a16="http://schemas.microsoft.com/office/drawing/2014/main" id="{3366CBFD-35E3-428C-B9C1-F802DFD0CCB6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5093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  <a:ln>
            <a:solidFill>
              <a:srgbClr val="16E7C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10C152A-1ADC-488C-A4B7-3B3FE03219A6}"/>
              </a:ext>
            </a:extLst>
          </p:cNvPr>
          <p:cNvSpPr/>
          <p:nvPr/>
        </p:nvSpPr>
        <p:spPr>
          <a:xfrm>
            <a:off x="448158" y="1075110"/>
            <a:ext cx="1095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8.  Quando a otimização terminar os resultados podem ser vistos. Na aba lateral em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Cadastro de crianças</a:t>
            </a:r>
            <a:r>
              <a:rPr lang="pt-BR" b="1" spc="35" dirty="0">
                <a:solidFill>
                  <a:schemeClr val="bg1"/>
                </a:solidFill>
                <a:latin typeface="Tahoma"/>
                <a:ea typeface="Tahoma" panose="020B0604030504040204" pitchFamily="34" charset="0"/>
                <a:cs typeface="Tahoma"/>
              </a:rPr>
              <a:t> 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é possível verificar algumas </a:t>
            </a:r>
            <a:r>
              <a:rPr lang="pt-BR" b="1" spc="35" dirty="0">
                <a:solidFill>
                  <a:srgbClr val="FF0000"/>
                </a:solidFill>
                <a:latin typeface="Tahoma"/>
                <a:cs typeface="Tahoma"/>
              </a:rPr>
              <a:t>estatísticas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 do resultado. Essas estatísticas variam pela classificação do </a:t>
            </a:r>
            <a:r>
              <a:rPr lang="pt-BR" b="1" spc="35" dirty="0">
                <a:solidFill>
                  <a:schemeClr val="bg1"/>
                </a:solidFill>
                <a:latin typeface="Tahoma"/>
                <a:cs typeface="Tahoma"/>
              </a:rPr>
              <a:t>Tipo de atendimento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 podendo ser Regular ou esporádico.</a:t>
            </a:r>
            <a:endParaRPr lang="pt-BR" b="1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08205D9-D892-4596-98D3-FD595A2564A3}"/>
              </a:ext>
            </a:extLst>
          </p:cNvPr>
          <p:cNvGrpSpPr/>
          <p:nvPr/>
        </p:nvGrpSpPr>
        <p:grpSpPr>
          <a:xfrm>
            <a:off x="6257190" y="2948526"/>
            <a:ext cx="1213056" cy="1393433"/>
            <a:chOff x="7339231" y="2582333"/>
            <a:chExt cx="1792529" cy="1693334"/>
          </a:xfrm>
        </p:grpSpPr>
        <p:sp>
          <p:nvSpPr>
            <p:cNvPr id="30" name="Seta: Divisa 29">
              <a:extLst>
                <a:ext uri="{FF2B5EF4-FFF2-40B4-BE49-F238E27FC236}">
                  <a16:creationId xmlns:a16="http://schemas.microsoft.com/office/drawing/2014/main" id="{5FC93598-68B9-4545-9EE7-AEFD90EFB134}"/>
                </a:ext>
              </a:extLst>
            </p:cNvPr>
            <p:cNvSpPr/>
            <p:nvPr/>
          </p:nvSpPr>
          <p:spPr>
            <a:xfrm>
              <a:off x="7339231" y="2582333"/>
              <a:ext cx="1072597" cy="1693334"/>
            </a:xfrm>
            <a:prstGeom prst="chevron">
              <a:avLst/>
            </a:prstGeom>
            <a:solidFill>
              <a:srgbClr val="16E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Seta: Divisa 30">
              <a:extLst>
                <a:ext uri="{FF2B5EF4-FFF2-40B4-BE49-F238E27FC236}">
                  <a16:creationId xmlns:a16="http://schemas.microsoft.com/office/drawing/2014/main" id="{AEA13AFA-211C-40EE-8F72-9DE288A28371}"/>
                </a:ext>
              </a:extLst>
            </p:cNvPr>
            <p:cNvSpPr/>
            <p:nvPr/>
          </p:nvSpPr>
          <p:spPr>
            <a:xfrm>
              <a:off x="8059163" y="2582333"/>
              <a:ext cx="1072597" cy="1693334"/>
            </a:xfrm>
            <a:prstGeom prst="chevron">
              <a:avLst/>
            </a:prstGeom>
            <a:solidFill>
              <a:srgbClr val="16E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1DCDD915-48CC-4FBD-8C62-90E14896ACC6}"/>
              </a:ext>
            </a:extLst>
          </p:cNvPr>
          <p:cNvSpPr/>
          <p:nvPr/>
        </p:nvSpPr>
        <p:spPr>
          <a:xfrm>
            <a:off x="618795" y="5815311"/>
            <a:ext cx="10954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9. Na mesma tela logo abaixo temos ainda as </a:t>
            </a:r>
            <a:r>
              <a:rPr lang="pt-BR" b="1" spc="35" dirty="0">
                <a:solidFill>
                  <a:srgbClr val="FFC000"/>
                </a:solidFill>
                <a:latin typeface="Tahoma"/>
                <a:cs typeface="Tahoma"/>
              </a:rPr>
              <a:t>Tabelas de atendimentos 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que podem ser filtradas, principalmente por especialidades. </a:t>
            </a:r>
            <a:endParaRPr lang="pt-BR" b="1" dirty="0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97E3C0F-4169-403A-95E4-4B79FFDAB137}"/>
              </a:ext>
            </a:extLst>
          </p:cNvPr>
          <p:cNvGrpSpPr/>
          <p:nvPr/>
        </p:nvGrpSpPr>
        <p:grpSpPr>
          <a:xfrm>
            <a:off x="448159" y="2228017"/>
            <a:ext cx="5535676" cy="3426426"/>
            <a:chOff x="914739" y="2228017"/>
            <a:chExt cx="5069095" cy="2921865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7DEBC91F-413C-437E-BAF3-F1402936DAAF}"/>
                </a:ext>
              </a:extLst>
            </p:cNvPr>
            <p:cNvGrpSpPr/>
            <p:nvPr/>
          </p:nvGrpSpPr>
          <p:grpSpPr>
            <a:xfrm>
              <a:off x="914739" y="2228017"/>
              <a:ext cx="5069095" cy="2921865"/>
              <a:chOff x="448158" y="1875028"/>
              <a:chExt cx="7007603" cy="3936302"/>
            </a:xfrm>
          </p:grpSpPr>
          <p:pic>
            <p:nvPicPr>
              <p:cNvPr id="3" name="Imagem 2" descr="Uma imagem contendo captura de tela&#10;&#10;Descrição gerada automaticamente">
                <a:extLst>
                  <a:ext uri="{FF2B5EF4-FFF2-40B4-BE49-F238E27FC236}">
                    <a16:creationId xmlns:a16="http://schemas.microsoft.com/office/drawing/2014/main" id="{A6D54FE6-883A-43E2-903C-179CB0ED8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158" y="1875028"/>
                <a:ext cx="7007603" cy="3936302"/>
              </a:xfrm>
              <a:prstGeom prst="rect">
                <a:avLst/>
              </a:prstGeom>
            </p:spPr>
          </p:pic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D5D3AD5-0324-4475-9037-79690E3FBC12}"/>
                  </a:ext>
                </a:extLst>
              </p:cNvPr>
              <p:cNvSpPr/>
              <p:nvPr/>
            </p:nvSpPr>
            <p:spPr>
              <a:xfrm>
                <a:off x="1618488" y="3234480"/>
                <a:ext cx="365760" cy="30424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98B6FF3-3DB3-4B62-A7D4-4AD5E355548B}"/>
                  </a:ext>
                </a:extLst>
              </p:cNvPr>
              <p:cNvSpPr/>
              <p:nvPr/>
            </p:nvSpPr>
            <p:spPr>
              <a:xfrm>
                <a:off x="3583151" y="3253657"/>
                <a:ext cx="365760" cy="30424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40CB2C39-C7F1-40B7-A465-9075E3FB8905}"/>
                  </a:ext>
                </a:extLst>
              </p:cNvPr>
              <p:cNvSpPr/>
              <p:nvPr/>
            </p:nvSpPr>
            <p:spPr>
              <a:xfrm>
                <a:off x="5547814" y="3276876"/>
                <a:ext cx="365760" cy="30424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0D5495E-13EA-450D-9F4B-E34DB49C61A8}"/>
                </a:ext>
              </a:extLst>
            </p:cNvPr>
            <p:cNvSpPr/>
            <p:nvPr/>
          </p:nvSpPr>
          <p:spPr>
            <a:xfrm>
              <a:off x="1731531" y="3704525"/>
              <a:ext cx="2039061" cy="1218026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FFFF00"/>
                </a:highlight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8BCD82A-4783-4F98-8E33-CBA4762E04BF}"/>
                </a:ext>
              </a:extLst>
            </p:cNvPr>
            <p:cNvSpPr/>
            <p:nvPr/>
          </p:nvSpPr>
          <p:spPr>
            <a:xfrm>
              <a:off x="3895750" y="3732946"/>
              <a:ext cx="2039061" cy="1218026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FFFF00"/>
                </a:highlight>
              </a:endParaRP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F5D9DE39-A2C4-456E-9A2D-6FDD73373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46" b="3994"/>
          <a:stretch/>
        </p:blipFill>
        <p:spPr>
          <a:xfrm>
            <a:off x="7691703" y="2754383"/>
            <a:ext cx="4093897" cy="1717807"/>
          </a:xfrm>
          <a:prstGeom prst="rect">
            <a:avLst/>
          </a:prstGeom>
        </p:spPr>
      </p:pic>
      <p:grpSp>
        <p:nvGrpSpPr>
          <p:cNvPr id="42" name="Agrupar 41">
            <a:extLst>
              <a:ext uri="{FF2B5EF4-FFF2-40B4-BE49-F238E27FC236}">
                <a16:creationId xmlns:a16="http://schemas.microsoft.com/office/drawing/2014/main" id="{A6D9C0E9-EF99-49DB-B503-45CF925B185B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0C023EFF-891F-446C-8325-C829D66086E9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44" name="object 33">
              <a:extLst>
                <a:ext uri="{FF2B5EF4-FFF2-40B4-BE49-F238E27FC236}">
                  <a16:creationId xmlns:a16="http://schemas.microsoft.com/office/drawing/2014/main" id="{D1977DF4-01C4-4E4F-A2A7-09B234FABF6C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27255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  <a:ln>
            <a:solidFill>
              <a:srgbClr val="16E7C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lang="pt-BR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10C152A-1ADC-488C-A4B7-3B3FE03219A6}"/>
              </a:ext>
            </a:extLst>
          </p:cNvPr>
          <p:cNvSpPr/>
          <p:nvPr/>
        </p:nvSpPr>
        <p:spPr>
          <a:xfrm>
            <a:off x="448158" y="1075110"/>
            <a:ext cx="10954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10. Na aba lateral clicando em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Informações gerais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 teremos gráficos e estatísticas gerais da otimização. Nela são apresentados:</a:t>
            </a:r>
            <a:endParaRPr lang="pt-BR" b="1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8164C05-B27A-46DD-A563-2B1B6B1F4CA3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6805807-6236-41FE-B40E-245DD74D792E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23" name="object 33">
              <a:extLst>
                <a:ext uri="{FF2B5EF4-FFF2-40B4-BE49-F238E27FC236}">
                  <a16:creationId xmlns:a16="http://schemas.microsoft.com/office/drawing/2014/main" id="{9E3C847C-75E2-435F-8BD0-F35FF0CA6133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1E40536-659F-4F4D-9F6B-996DB02A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58" y="1968193"/>
            <a:ext cx="7187184" cy="4037177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637997EE-34F9-40A9-9C69-952DD23CD676}"/>
              </a:ext>
            </a:extLst>
          </p:cNvPr>
          <p:cNvSpPr/>
          <p:nvPr/>
        </p:nvSpPr>
        <p:spPr>
          <a:xfrm>
            <a:off x="448158" y="2024984"/>
            <a:ext cx="3858666" cy="337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pc="35" dirty="0">
                <a:solidFill>
                  <a:srgbClr val="00B0F0"/>
                </a:solidFill>
                <a:latin typeface="Tahoma"/>
                <a:cs typeface="Tahoma"/>
              </a:rPr>
              <a:t>Nº de crianças atendidas</a:t>
            </a:r>
          </a:p>
          <a:p>
            <a:pPr>
              <a:lnSpc>
                <a:spcPct val="150000"/>
              </a:lnSpc>
            </a:pPr>
            <a:r>
              <a:rPr lang="pt-BR" spc="35" dirty="0">
                <a:solidFill>
                  <a:srgbClr val="00B0F0"/>
                </a:solidFill>
                <a:latin typeface="Tahoma"/>
                <a:cs typeface="Tahoma"/>
              </a:rPr>
              <a:t>Total de crianças Atendidas</a:t>
            </a:r>
          </a:p>
          <a:p>
            <a:pPr>
              <a:lnSpc>
                <a:spcPct val="150000"/>
              </a:lnSpc>
            </a:pPr>
            <a:endParaRPr lang="pt-BR" spc="35" dirty="0">
              <a:solidFill>
                <a:srgbClr val="00B0F0"/>
              </a:solidFill>
              <a:latin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4 gráficos:</a:t>
            </a:r>
          </a:p>
          <a:p>
            <a:pPr>
              <a:lnSpc>
                <a:spcPct val="150000"/>
              </a:lnSpc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	Alocação de crianças</a:t>
            </a:r>
          </a:p>
          <a:p>
            <a:pPr>
              <a:lnSpc>
                <a:spcPct val="150000"/>
              </a:lnSpc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lang="pt-BR" spc="35" dirty="0" err="1">
                <a:solidFill>
                  <a:schemeClr val="bg1"/>
                </a:solidFill>
                <a:latin typeface="Tahoma"/>
                <a:cs typeface="Tahoma"/>
              </a:rPr>
              <a:t>Atend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. por especialidade</a:t>
            </a:r>
          </a:p>
          <a:p>
            <a:pPr>
              <a:lnSpc>
                <a:spcPct val="150000"/>
              </a:lnSpc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lang="pt-BR" spc="35" dirty="0" err="1">
                <a:solidFill>
                  <a:schemeClr val="bg1"/>
                </a:solidFill>
                <a:latin typeface="Tahoma"/>
                <a:cs typeface="Tahoma"/>
              </a:rPr>
              <a:t>Atend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. por funcionário</a:t>
            </a:r>
          </a:p>
          <a:p>
            <a:pPr>
              <a:lnSpc>
                <a:spcPct val="150000"/>
              </a:lnSpc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lang="pt-BR" spc="35" dirty="0" err="1">
                <a:solidFill>
                  <a:schemeClr val="bg1"/>
                </a:solidFill>
                <a:latin typeface="Tahoma"/>
                <a:cs typeface="Tahoma"/>
              </a:rPr>
              <a:t>Atend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. por dia da semana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AFE04D2-7A0B-4167-989D-A687A4398D0C}"/>
              </a:ext>
            </a:extLst>
          </p:cNvPr>
          <p:cNvCxnSpPr/>
          <p:nvPr/>
        </p:nvCxnSpPr>
        <p:spPr>
          <a:xfrm>
            <a:off x="3364992" y="2478024"/>
            <a:ext cx="2432304" cy="2926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6A5F94F-37BB-47FB-A436-ABC90569B3EA}"/>
              </a:ext>
            </a:extLst>
          </p:cNvPr>
          <p:cNvCxnSpPr>
            <a:cxnSpLocks/>
          </p:cNvCxnSpPr>
          <p:nvPr/>
        </p:nvCxnSpPr>
        <p:spPr>
          <a:xfrm flipV="1">
            <a:off x="4242816" y="3364992"/>
            <a:ext cx="1645920" cy="566928"/>
          </a:xfrm>
          <a:prstGeom prst="straightConnector1">
            <a:avLst/>
          </a:prstGeom>
          <a:ln w="38100">
            <a:solidFill>
              <a:srgbClr val="16E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3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  <a:ln>
            <a:solidFill>
              <a:srgbClr val="16E7C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lang="pt-BR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8164C05-B27A-46DD-A563-2B1B6B1F4CA3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6805807-6236-41FE-B40E-245DD74D792E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23" name="object 33">
              <a:extLst>
                <a:ext uri="{FF2B5EF4-FFF2-40B4-BE49-F238E27FC236}">
                  <a16:creationId xmlns:a16="http://schemas.microsoft.com/office/drawing/2014/main" id="{9E3C847C-75E2-435F-8BD0-F35FF0CA6133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5">
            <a:extLst>
              <a:ext uri="{FF2B5EF4-FFF2-40B4-BE49-F238E27FC236}">
                <a16:creationId xmlns:a16="http://schemas.microsoft.com/office/drawing/2014/main" id="{93DE04A9-2361-45F7-AD85-0C96B3A02108}"/>
              </a:ext>
            </a:extLst>
          </p:cNvPr>
          <p:cNvSpPr/>
          <p:nvPr/>
        </p:nvSpPr>
        <p:spPr>
          <a:xfrm>
            <a:off x="4817872" y="945475"/>
            <a:ext cx="1993900" cy="5902801"/>
          </a:xfrm>
          <a:custGeom>
            <a:avLst/>
            <a:gdLst/>
            <a:ahLst/>
            <a:cxnLst/>
            <a:rect l="l" t="t" r="r" b="b"/>
            <a:pathLst>
              <a:path w="1993900" h="8747125">
                <a:moveTo>
                  <a:pt x="227008" y="0"/>
                </a:moveTo>
                <a:lnTo>
                  <a:pt x="262169" y="35446"/>
                </a:lnTo>
                <a:lnTo>
                  <a:pt x="296977" y="71111"/>
                </a:lnTo>
                <a:lnTo>
                  <a:pt x="331431" y="106990"/>
                </a:lnTo>
                <a:lnTo>
                  <a:pt x="365532" y="143083"/>
                </a:lnTo>
                <a:lnTo>
                  <a:pt x="399279" y="179386"/>
                </a:lnTo>
                <a:lnTo>
                  <a:pt x="432673" y="215898"/>
                </a:lnTo>
                <a:lnTo>
                  <a:pt x="465714" y="252616"/>
                </a:lnTo>
                <a:lnTo>
                  <a:pt x="498401" y="289539"/>
                </a:lnTo>
                <a:lnTo>
                  <a:pt x="530735" y="326663"/>
                </a:lnTo>
                <a:lnTo>
                  <a:pt x="562715" y="363987"/>
                </a:lnTo>
                <a:lnTo>
                  <a:pt x="594343" y="401509"/>
                </a:lnTo>
                <a:lnTo>
                  <a:pt x="625616" y="439226"/>
                </a:lnTo>
                <a:lnTo>
                  <a:pt x="656537" y="477137"/>
                </a:lnTo>
                <a:lnTo>
                  <a:pt x="687104" y="515238"/>
                </a:lnTo>
                <a:lnTo>
                  <a:pt x="717317" y="553528"/>
                </a:lnTo>
                <a:lnTo>
                  <a:pt x="747178" y="592005"/>
                </a:lnTo>
                <a:lnTo>
                  <a:pt x="776684" y="630667"/>
                </a:lnTo>
                <a:lnTo>
                  <a:pt x="805838" y="669510"/>
                </a:lnTo>
                <a:lnTo>
                  <a:pt x="834638" y="708534"/>
                </a:lnTo>
                <a:lnTo>
                  <a:pt x="863085" y="747735"/>
                </a:lnTo>
                <a:lnTo>
                  <a:pt x="891178" y="787112"/>
                </a:lnTo>
                <a:lnTo>
                  <a:pt x="918918" y="826663"/>
                </a:lnTo>
                <a:lnTo>
                  <a:pt x="946305" y="866385"/>
                </a:lnTo>
                <a:lnTo>
                  <a:pt x="973338" y="906275"/>
                </a:lnTo>
                <a:lnTo>
                  <a:pt x="1000018" y="946333"/>
                </a:lnTo>
                <a:lnTo>
                  <a:pt x="1026344" y="986556"/>
                </a:lnTo>
                <a:lnTo>
                  <a:pt x="1052318" y="1026940"/>
                </a:lnTo>
                <a:lnTo>
                  <a:pt x="1077937" y="1067486"/>
                </a:lnTo>
                <a:lnTo>
                  <a:pt x="1103204" y="1108189"/>
                </a:lnTo>
                <a:lnTo>
                  <a:pt x="1128117" y="1149048"/>
                </a:lnTo>
                <a:lnTo>
                  <a:pt x="1152676" y="1190061"/>
                </a:lnTo>
                <a:lnTo>
                  <a:pt x="1176883" y="1231225"/>
                </a:lnTo>
                <a:lnTo>
                  <a:pt x="1200735" y="1272539"/>
                </a:lnTo>
                <a:lnTo>
                  <a:pt x="1224235" y="1313999"/>
                </a:lnTo>
                <a:lnTo>
                  <a:pt x="1247381" y="1355605"/>
                </a:lnTo>
                <a:lnTo>
                  <a:pt x="1270174" y="1397353"/>
                </a:lnTo>
                <a:lnTo>
                  <a:pt x="1292613" y="1439242"/>
                </a:lnTo>
                <a:lnTo>
                  <a:pt x="1314699" y="1481269"/>
                </a:lnTo>
                <a:lnTo>
                  <a:pt x="1336432" y="1523433"/>
                </a:lnTo>
                <a:lnTo>
                  <a:pt x="1357811" y="1565730"/>
                </a:lnTo>
                <a:lnTo>
                  <a:pt x="1378837" y="1608159"/>
                </a:lnTo>
                <a:lnTo>
                  <a:pt x="1399509" y="1650717"/>
                </a:lnTo>
                <a:lnTo>
                  <a:pt x="1419828" y="1693403"/>
                </a:lnTo>
                <a:lnTo>
                  <a:pt x="1439794" y="1736214"/>
                </a:lnTo>
                <a:lnTo>
                  <a:pt x="1459406" y="1779148"/>
                </a:lnTo>
                <a:lnTo>
                  <a:pt x="1478665" y="1822203"/>
                </a:lnTo>
                <a:lnTo>
                  <a:pt x="1497571" y="1865376"/>
                </a:lnTo>
                <a:lnTo>
                  <a:pt x="1516123" y="1908666"/>
                </a:lnTo>
                <a:lnTo>
                  <a:pt x="1534322" y="1952070"/>
                </a:lnTo>
                <a:lnTo>
                  <a:pt x="1552168" y="1995585"/>
                </a:lnTo>
                <a:lnTo>
                  <a:pt x="1569660" y="2039211"/>
                </a:lnTo>
                <a:lnTo>
                  <a:pt x="1586798" y="2082944"/>
                </a:lnTo>
                <a:lnTo>
                  <a:pt x="1603584" y="2126783"/>
                </a:lnTo>
                <a:lnTo>
                  <a:pt x="1620016" y="2170724"/>
                </a:lnTo>
                <a:lnTo>
                  <a:pt x="1636094" y="2214767"/>
                </a:lnTo>
                <a:lnTo>
                  <a:pt x="1651820" y="2258909"/>
                </a:lnTo>
                <a:lnTo>
                  <a:pt x="1667191" y="2303147"/>
                </a:lnTo>
                <a:lnTo>
                  <a:pt x="1682210" y="2347479"/>
                </a:lnTo>
                <a:lnTo>
                  <a:pt x="1696875" y="2391904"/>
                </a:lnTo>
                <a:lnTo>
                  <a:pt x="1711187" y="2436419"/>
                </a:lnTo>
                <a:lnTo>
                  <a:pt x="1725145" y="2481022"/>
                </a:lnTo>
                <a:lnTo>
                  <a:pt x="1738750" y="2525710"/>
                </a:lnTo>
                <a:lnTo>
                  <a:pt x="1752002" y="2570481"/>
                </a:lnTo>
                <a:lnTo>
                  <a:pt x="1764900" y="2615334"/>
                </a:lnTo>
                <a:lnTo>
                  <a:pt x="1777445" y="2660266"/>
                </a:lnTo>
                <a:lnTo>
                  <a:pt x="1789636" y="2705275"/>
                </a:lnTo>
                <a:lnTo>
                  <a:pt x="1801474" y="2750359"/>
                </a:lnTo>
                <a:lnTo>
                  <a:pt x="1812959" y="2795514"/>
                </a:lnTo>
                <a:lnTo>
                  <a:pt x="1824090" y="2840741"/>
                </a:lnTo>
                <a:lnTo>
                  <a:pt x="1834868" y="2886035"/>
                </a:lnTo>
                <a:lnTo>
                  <a:pt x="1845293" y="2931395"/>
                </a:lnTo>
                <a:lnTo>
                  <a:pt x="1855364" y="2976819"/>
                </a:lnTo>
                <a:lnTo>
                  <a:pt x="1865082" y="3022304"/>
                </a:lnTo>
                <a:lnTo>
                  <a:pt x="1874446" y="3067848"/>
                </a:lnTo>
                <a:lnTo>
                  <a:pt x="1883457" y="3113450"/>
                </a:lnTo>
                <a:lnTo>
                  <a:pt x="1892115" y="3159107"/>
                </a:lnTo>
                <a:lnTo>
                  <a:pt x="1900419" y="3204816"/>
                </a:lnTo>
                <a:lnTo>
                  <a:pt x="1908370" y="3250575"/>
                </a:lnTo>
                <a:lnTo>
                  <a:pt x="1915968" y="3296383"/>
                </a:lnTo>
                <a:lnTo>
                  <a:pt x="1923212" y="3342238"/>
                </a:lnTo>
                <a:lnTo>
                  <a:pt x="1930103" y="3388136"/>
                </a:lnTo>
                <a:lnTo>
                  <a:pt x="1936640" y="3434075"/>
                </a:lnTo>
                <a:lnTo>
                  <a:pt x="1942825" y="3480055"/>
                </a:lnTo>
                <a:lnTo>
                  <a:pt x="1948655" y="3526071"/>
                </a:lnTo>
                <a:lnTo>
                  <a:pt x="1954133" y="3572123"/>
                </a:lnTo>
                <a:lnTo>
                  <a:pt x="1959257" y="3618207"/>
                </a:lnTo>
                <a:lnTo>
                  <a:pt x="1964027" y="3664323"/>
                </a:lnTo>
                <a:lnTo>
                  <a:pt x="1968444" y="3710467"/>
                </a:lnTo>
                <a:lnTo>
                  <a:pt x="1972508" y="3756637"/>
                </a:lnTo>
                <a:lnTo>
                  <a:pt x="1976219" y="3802831"/>
                </a:lnTo>
                <a:lnTo>
                  <a:pt x="1979576" y="3849048"/>
                </a:lnTo>
                <a:lnTo>
                  <a:pt x="1982579" y="3895284"/>
                </a:lnTo>
                <a:lnTo>
                  <a:pt x="1985230" y="3941538"/>
                </a:lnTo>
                <a:lnTo>
                  <a:pt x="1987527" y="3987807"/>
                </a:lnTo>
                <a:lnTo>
                  <a:pt x="1989470" y="4034089"/>
                </a:lnTo>
                <a:lnTo>
                  <a:pt x="1991060" y="4080382"/>
                </a:lnTo>
                <a:lnTo>
                  <a:pt x="1992297" y="4126684"/>
                </a:lnTo>
                <a:lnTo>
                  <a:pt x="1993181" y="4172993"/>
                </a:lnTo>
                <a:lnTo>
                  <a:pt x="1993711" y="4219306"/>
                </a:lnTo>
                <a:lnTo>
                  <a:pt x="1993887" y="4265621"/>
                </a:lnTo>
                <a:lnTo>
                  <a:pt x="1993711" y="4311936"/>
                </a:lnTo>
                <a:lnTo>
                  <a:pt x="1993181" y="4358249"/>
                </a:lnTo>
                <a:lnTo>
                  <a:pt x="1992297" y="4404558"/>
                </a:lnTo>
                <a:lnTo>
                  <a:pt x="1991060" y="4450860"/>
                </a:lnTo>
                <a:lnTo>
                  <a:pt x="1989470" y="4497153"/>
                </a:lnTo>
                <a:lnTo>
                  <a:pt x="1987527" y="4543435"/>
                </a:lnTo>
                <a:lnTo>
                  <a:pt x="1985230" y="4589704"/>
                </a:lnTo>
                <a:lnTo>
                  <a:pt x="1982579" y="4635958"/>
                </a:lnTo>
                <a:lnTo>
                  <a:pt x="1979576" y="4682194"/>
                </a:lnTo>
                <a:lnTo>
                  <a:pt x="1976219" y="4728410"/>
                </a:lnTo>
                <a:lnTo>
                  <a:pt x="1972508" y="4774605"/>
                </a:lnTo>
                <a:lnTo>
                  <a:pt x="1968444" y="4820775"/>
                </a:lnTo>
                <a:lnTo>
                  <a:pt x="1964027" y="4866919"/>
                </a:lnTo>
                <a:lnTo>
                  <a:pt x="1959257" y="4913034"/>
                </a:lnTo>
                <a:lnTo>
                  <a:pt x="1954133" y="4959119"/>
                </a:lnTo>
                <a:lnTo>
                  <a:pt x="1948655" y="5005171"/>
                </a:lnTo>
                <a:lnTo>
                  <a:pt x="1942825" y="5051187"/>
                </a:lnTo>
                <a:lnTo>
                  <a:pt x="1936640" y="5097167"/>
                </a:lnTo>
                <a:lnTo>
                  <a:pt x="1930103" y="5143106"/>
                </a:lnTo>
                <a:lnTo>
                  <a:pt x="1923212" y="5189004"/>
                </a:lnTo>
                <a:lnTo>
                  <a:pt x="1915968" y="5234858"/>
                </a:lnTo>
                <a:lnTo>
                  <a:pt x="1908370" y="5280666"/>
                </a:lnTo>
                <a:lnTo>
                  <a:pt x="1900419" y="5326426"/>
                </a:lnTo>
                <a:lnTo>
                  <a:pt x="1892115" y="5372135"/>
                </a:lnTo>
                <a:lnTo>
                  <a:pt x="1883457" y="5417792"/>
                </a:lnTo>
                <a:lnTo>
                  <a:pt x="1874446" y="5463393"/>
                </a:lnTo>
                <a:lnTo>
                  <a:pt x="1865082" y="5508938"/>
                </a:lnTo>
                <a:lnTo>
                  <a:pt x="1855364" y="5554423"/>
                </a:lnTo>
                <a:lnTo>
                  <a:pt x="1845293" y="5599847"/>
                </a:lnTo>
                <a:lnTo>
                  <a:pt x="1834868" y="5645207"/>
                </a:lnTo>
                <a:lnTo>
                  <a:pt x="1824090" y="5690501"/>
                </a:lnTo>
                <a:lnTo>
                  <a:pt x="1812959" y="5735727"/>
                </a:lnTo>
                <a:lnTo>
                  <a:pt x="1801474" y="5780883"/>
                </a:lnTo>
                <a:lnTo>
                  <a:pt x="1789636" y="5825967"/>
                </a:lnTo>
                <a:lnTo>
                  <a:pt x="1777445" y="5870975"/>
                </a:lnTo>
                <a:lnTo>
                  <a:pt x="1764900" y="5915907"/>
                </a:lnTo>
                <a:lnTo>
                  <a:pt x="1752002" y="5960760"/>
                </a:lnTo>
                <a:lnTo>
                  <a:pt x="1738750" y="6005532"/>
                </a:lnTo>
                <a:lnTo>
                  <a:pt x="1725145" y="6050220"/>
                </a:lnTo>
                <a:lnTo>
                  <a:pt x="1711187" y="6094823"/>
                </a:lnTo>
                <a:lnTo>
                  <a:pt x="1696875" y="6139338"/>
                </a:lnTo>
                <a:lnTo>
                  <a:pt x="1682210" y="6183762"/>
                </a:lnTo>
                <a:lnTo>
                  <a:pt x="1667191" y="6228095"/>
                </a:lnTo>
                <a:lnTo>
                  <a:pt x="1651820" y="6272333"/>
                </a:lnTo>
                <a:lnTo>
                  <a:pt x="1636094" y="6316475"/>
                </a:lnTo>
                <a:lnTo>
                  <a:pt x="1620016" y="6360517"/>
                </a:lnTo>
                <a:lnTo>
                  <a:pt x="1603584" y="6404459"/>
                </a:lnTo>
                <a:lnTo>
                  <a:pt x="1586798" y="6448298"/>
                </a:lnTo>
                <a:lnTo>
                  <a:pt x="1569660" y="6492031"/>
                </a:lnTo>
                <a:lnTo>
                  <a:pt x="1552168" y="6535656"/>
                </a:lnTo>
                <a:lnTo>
                  <a:pt x="1534322" y="6579172"/>
                </a:lnTo>
                <a:lnTo>
                  <a:pt x="1516123" y="6622576"/>
                </a:lnTo>
                <a:lnTo>
                  <a:pt x="1497571" y="6665866"/>
                </a:lnTo>
                <a:lnTo>
                  <a:pt x="1478665" y="6709039"/>
                </a:lnTo>
                <a:lnTo>
                  <a:pt x="1459406" y="6752094"/>
                </a:lnTo>
                <a:lnTo>
                  <a:pt x="1439794" y="6795028"/>
                </a:lnTo>
                <a:lnTo>
                  <a:pt x="1419828" y="6837839"/>
                </a:lnTo>
                <a:lnTo>
                  <a:pt x="1399509" y="6880524"/>
                </a:lnTo>
                <a:lnTo>
                  <a:pt x="1378837" y="6923083"/>
                </a:lnTo>
                <a:lnTo>
                  <a:pt x="1357811" y="6965512"/>
                </a:lnTo>
                <a:lnTo>
                  <a:pt x="1336432" y="7007809"/>
                </a:lnTo>
                <a:lnTo>
                  <a:pt x="1314699" y="7049972"/>
                </a:lnTo>
                <a:lnTo>
                  <a:pt x="1292613" y="7092000"/>
                </a:lnTo>
                <a:lnTo>
                  <a:pt x="1270174" y="7133888"/>
                </a:lnTo>
                <a:lnTo>
                  <a:pt x="1247381" y="7175637"/>
                </a:lnTo>
                <a:lnTo>
                  <a:pt x="1224235" y="7217242"/>
                </a:lnTo>
                <a:lnTo>
                  <a:pt x="1200735" y="7258703"/>
                </a:lnTo>
                <a:lnTo>
                  <a:pt x="1176883" y="7300017"/>
                </a:lnTo>
                <a:lnTo>
                  <a:pt x="1152676" y="7341181"/>
                </a:lnTo>
                <a:lnTo>
                  <a:pt x="1128117" y="7382194"/>
                </a:lnTo>
                <a:lnTo>
                  <a:pt x="1103204" y="7423053"/>
                </a:lnTo>
                <a:lnTo>
                  <a:pt x="1077937" y="7463756"/>
                </a:lnTo>
                <a:lnTo>
                  <a:pt x="1052318" y="7504301"/>
                </a:lnTo>
                <a:lnTo>
                  <a:pt x="1026344" y="7544686"/>
                </a:lnTo>
                <a:lnTo>
                  <a:pt x="1000018" y="7584909"/>
                </a:lnTo>
                <a:lnTo>
                  <a:pt x="973338" y="7624966"/>
                </a:lnTo>
                <a:lnTo>
                  <a:pt x="946305" y="7664857"/>
                </a:lnTo>
                <a:lnTo>
                  <a:pt x="918918" y="7704579"/>
                </a:lnTo>
                <a:lnTo>
                  <a:pt x="891178" y="7744130"/>
                </a:lnTo>
                <a:lnTo>
                  <a:pt x="863085" y="7783507"/>
                </a:lnTo>
                <a:lnTo>
                  <a:pt x="834638" y="7822708"/>
                </a:lnTo>
                <a:lnTo>
                  <a:pt x="805838" y="7861732"/>
                </a:lnTo>
                <a:lnTo>
                  <a:pt x="776684" y="7900575"/>
                </a:lnTo>
                <a:lnTo>
                  <a:pt x="747178" y="7939237"/>
                </a:lnTo>
                <a:lnTo>
                  <a:pt x="717317" y="7977713"/>
                </a:lnTo>
                <a:lnTo>
                  <a:pt x="687104" y="8016004"/>
                </a:lnTo>
                <a:lnTo>
                  <a:pt x="656537" y="8054105"/>
                </a:lnTo>
                <a:lnTo>
                  <a:pt x="625616" y="8092016"/>
                </a:lnTo>
                <a:lnTo>
                  <a:pt x="594343" y="8129733"/>
                </a:lnTo>
                <a:lnTo>
                  <a:pt x="562715" y="8167255"/>
                </a:lnTo>
                <a:lnTo>
                  <a:pt x="530735" y="8204579"/>
                </a:lnTo>
                <a:lnTo>
                  <a:pt x="498401" y="8241703"/>
                </a:lnTo>
                <a:lnTo>
                  <a:pt x="465714" y="8278626"/>
                </a:lnTo>
                <a:lnTo>
                  <a:pt x="432673" y="8315344"/>
                </a:lnTo>
                <a:lnTo>
                  <a:pt x="399279" y="8351856"/>
                </a:lnTo>
                <a:lnTo>
                  <a:pt x="365532" y="8388159"/>
                </a:lnTo>
                <a:lnTo>
                  <a:pt x="331431" y="8424251"/>
                </a:lnTo>
                <a:lnTo>
                  <a:pt x="296977" y="8460131"/>
                </a:lnTo>
                <a:lnTo>
                  <a:pt x="262169" y="8495795"/>
                </a:lnTo>
                <a:lnTo>
                  <a:pt x="227008" y="8531242"/>
                </a:lnTo>
                <a:lnTo>
                  <a:pt x="191561" y="8566403"/>
                </a:lnTo>
                <a:lnTo>
                  <a:pt x="155897" y="8601211"/>
                </a:lnTo>
                <a:lnTo>
                  <a:pt x="120018" y="8635665"/>
                </a:lnTo>
                <a:lnTo>
                  <a:pt x="83925" y="8669766"/>
                </a:lnTo>
                <a:lnTo>
                  <a:pt x="47622" y="8703513"/>
                </a:lnTo>
                <a:lnTo>
                  <a:pt x="11110" y="8736907"/>
                </a:lnTo>
                <a:lnTo>
                  <a:pt x="0" y="8746905"/>
                </a:lnTo>
              </a:path>
            </a:pathLst>
          </a:custGeom>
          <a:ln w="76200">
            <a:solidFill>
              <a:srgbClr val="16E7C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6B79C29E-C80D-47E8-BF7E-38CF5EA5660B}"/>
              </a:ext>
            </a:extLst>
          </p:cNvPr>
          <p:cNvSpPr/>
          <p:nvPr/>
        </p:nvSpPr>
        <p:spPr>
          <a:xfrm>
            <a:off x="9855248" y="815332"/>
            <a:ext cx="1993900" cy="5902801"/>
          </a:xfrm>
          <a:custGeom>
            <a:avLst/>
            <a:gdLst/>
            <a:ahLst/>
            <a:cxnLst/>
            <a:rect l="l" t="t" r="r" b="b"/>
            <a:pathLst>
              <a:path w="1993900" h="8747125">
                <a:moveTo>
                  <a:pt x="227008" y="0"/>
                </a:moveTo>
                <a:lnTo>
                  <a:pt x="262169" y="35446"/>
                </a:lnTo>
                <a:lnTo>
                  <a:pt x="296977" y="71111"/>
                </a:lnTo>
                <a:lnTo>
                  <a:pt x="331431" y="106990"/>
                </a:lnTo>
                <a:lnTo>
                  <a:pt x="365532" y="143083"/>
                </a:lnTo>
                <a:lnTo>
                  <a:pt x="399279" y="179386"/>
                </a:lnTo>
                <a:lnTo>
                  <a:pt x="432673" y="215898"/>
                </a:lnTo>
                <a:lnTo>
                  <a:pt x="465714" y="252616"/>
                </a:lnTo>
                <a:lnTo>
                  <a:pt x="498401" y="289539"/>
                </a:lnTo>
                <a:lnTo>
                  <a:pt x="530735" y="326663"/>
                </a:lnTo>
                <a:lnTo>
                  <a:pt x="562715" y="363987"/>
                </a:lnTo>
                <a:lnTo>
                  <a:pt x="594343" y="401509"/>
                </a:lnTo>
                <a:lnTo>
                  <a:pt x="625616" y="439226"/>
                </a:lnTo>
                <a:lnTo>
                  <a:pt x="656537" y="477137"/>
                </a:lnTo>
                <a:lnTo>
                  <a:pt x="687104" y="515238"/>
                </a:lnTo>
                <a:lnTo>
                  <a:pt x="717317" y="553528"/>
                </a:lnTo>
                <a:lnTo>
                  <a:pt x="747178" y="592005"/>
                </a:lnTo>
                <a:lnTo>
                  <a:pt x="776684" y="630667"/>
                </a:lnTo>
                <a:lnTo>
                  <a:pt x="805838" y="669510"/>
                </a:lnTo>
                <a:lnTo>
                  <a:pt x="834638" y="708534"/>
                </a:lnTo>
                <a:lnTo>
                  <a:pt x="863085" y="747735"/>
                </a:lnTo>
                <a:lnTo>
                  <a:pt x="891178" y="787112"/>
                </a:lnTo>
                <a:lnTo>
                  <a:pt x="918918" y="826663"/>
                </a:lnTo>
                <a:lnTo>
                  <a:pt x="946305" y="866385"/>
                </a:lnTo>
                <a:lnTo>
                  <a:pt x="973338" y="906275"/>
                </a:lnTo>
                <a:lnTo>
                  <a:pt x="1000018" y="946333"/>
                </a:lnTo>
                <a:lnTo>
                  <a:pt x="1026344" y="986556"/>
                </a:lnTo>
                <a:lnTo>
                  <a:pt x="1052318" y="1026940"/>
                </a:lnTo>
                <a:lnTo>
                  <a:pt x="1077937" y="1067486"/>
                </a:lnTo>
                <a:lnTo>
                  <a:pt x="1103204" y="1108189"/>
                </a:lnTo>
                <a:lnTo>
                  <a:pt x="1128117" y="1149048"/>
                </a:lnTo>
                <a:lnTo>
                  <a:pt x="1152676" y="1190061"/>
                </a:lnTo>
                <a:lnTo>
                  <a:pt x="1176883" y="1231225"/>
                </a:lnTo>
                <a:lnTo>
                  <a:pt x="1200735" y="1272539"/>
                </a:lnTo>
                <a:lnTo>
                  <a:pt x="1224235" y="1313999"/>
                </a:lnTo>
                <a:lnTo>
                  <a:pt x="1247381" y="1355605"/>
                </a:lnTo>
                <a:lnTo>
                  <a:pt x="1270174" y="1397353"/>
                </a:lnTo>
                <a:lnTo>
                  <a:pt x="1292613" y="1439242"/>
                </a:lnTo>
                <a:lnTo>
                  <a:pt x="1314699" y="1481269"/>
                </a:lnTo>
                <a:lnTo>
                  <a:pt x="1336432" y="1523433"/>
                </a:lnTo>
                <a:lnTo>
                  <a:pt x="1357811" y="1565730"/>
                </a:lnTo>
                <a:lnTo>
                  <a:pt x="1378837" y="1608159"/>
                </a:lnTo>
                <a:lnTo>
                  <a:pt x="1399509" y="1650717"/>
                </a:lnTo>
                <a:lnTo>
                  <a:pt x="1419828" y="1693403"/>
                </a:lnTo>
                <a:lnTo>
                  <a:pt x="1439794" y="1736214"/>
                </a:lnTo>
                <a:lnTo>
                  <a:pt x="1459406" y="1779148"/>
                </a:lnTo>
                <a:lnTo>
                  <a:pt x="1478665" y="1822203"/>
                </a:lnTo>
                <a:lnTo>
                  <a:pt x="1497571" y="1865376"/>
                </a:lnTo>
                <a:lnTo>
                  <a:pt x="1516123" y="1908666"/>
                </a:lnTo>
                <a:lnTo>
                  <a:pt x="1534322" y="1952070"/>
                </a:lnTo>
                <a:lnTo>
                  <a:pt x="1552168" y="1995585"/>
                </a:lnTo>
                <a:lnTo>
                  <a:pt x="1569660" y="2039211"/>
                </a:lnTo>
                <a:lnTo>
                  <a:pt x="1586798" y="2082944"/>
                </a:lnTo>
                <a:lnTo>
                  <a:pt x="1603584" y="2126783"/>
                </a:lnTo>
                <a:lnTo>
                  <a:pt x="1620016" y="2170724"/>
                </a:lnTo>
                <a:lnTo>
                  <a:pt x="1636094" y="2214767"/>
                </a:lnTo>
                <a:lnTo>
                  <a:pt x="1651820" y="2258909"/>
                </a:lnTo>
                <a:lnTo>
                  <a:pt x="1667191" y="2303147"/>
                </a:lnTo>
                <a:lnTo>
                  <a:pt x="1682210" y="2347479"/>
                </a:lnTo>
                <a:lnTo>
                  <a:pt x="1696875" y="2391904"/>
                </a:lnTo>
                <a:lnTo>
                  <a:pt x="1711187" y="2436419"/>
                </a:lnTo>
                <a:lnTo>
                  <a:pt x="1725145" y="2481022"/>
                </a:lnTo>
                <a:lnTo>
                  <a:pt x="1738750" y="2525710"/>
                </a:lnTo>
                <a:lnTo>
                  <a:pt x="1752002" y="2570481"/>
                </a:lnTo>
                <a:lnTo>
                  <a:pt x="1764900" y="2615334"/>
                </a:lnTo>
                <a:lnTo>
                  <a:pt x="1777445" y="2660266"/>
                </a:lnTo>
                <a:lnTo>
                  <a:pt x="1789636" y="2705275"/>
                </a:lnTo>
                <a:lnTo>
                  <a:pt x="1801474" y="2750359"/>
                </a:lnTo>
                <a:lnTo>
                  <a:pt x="1812959" y="2795514"/>
                </a:lnTo>
                <a:lnTo>
                  <a:pt x="1824090" y="2840741"/>
                </a:lnTo>
                <a:lnTo>
                  <a:pt x="1834868" y="2886035"/>
                </a:lnTo>
                <a:lnTo>
                  <a:pt x="1845293" y="2931395"/>
                </a:lnTo>
                <a:lnTo>
                  <a:pt x="1855364" y="2976819"/>
                </a:lnTo>
                <a:lnTo>
                  <a:pt x="1865082" y="3022304"/>
                </a:lnTo>
                <a:lnTo>
                  <a:pt x="1874446" y="3067848"/>
                </a:lnTo>
                <a:lnTo>
                  <a:pt x="1883457" y="3113450"/>
                </a:lnTo>
                <a:lnTo>
                  <a:pt x="1892115" y="3159107"/>
                </a:lnTo>
                <a:lnTo>
                  <a:pt x="1900419" y="3204816"/>
                </a:lnTo>
                <a:lnTo>
                  <a:pt x="1908370" y="3250575"/>
                </a:lnTo>
                <a:lnTo>
                  <a:pt x="1915968" y="3296383"/>
                </a:lnTo>
                <a:lnTo>
                  <a:pt x="1923212" y="3342238"/>
                </a:lnTo>
                <a:lnTo>
                  <a:pt x="1930103" y="3388136"/>
                </a:lnTo>
                <a:lnTo>
                  <a:pt x="1936640" y="3434075"/>
                </a:lnTo>
                <a:lnTo>
                  <a:pt x="1942825" y="3480055"/>
                </a:lnTo>
                <a:lnTo>
                  <a:pt x="1948655" y="3526071"/>
                </a:lnTo>
                <a:lnTo>
                  <a:pt x="1954133" y="3572123"/>
                </a:lnTo>
                <a:lnTo>
                  <a:pt x="1959257" y="3618207"/>
                </a:lnTo>
                <a:lnTo>
                  <a:pt x="1964027" y="3664323"/>
                </a:lnTo>
                <a:lnTo>
                  <a:pt x="1968444" y="3710467"/>
                </a:lnTo>
                <a:lnTo>
                  <a:pt x="1972508" y="3756637"/>
                </a:lnTo>
                <a:lnTo>
                  <a:pt x="1976219" y="3802831"/>
                </a:lnTo>
                <a:lnTo>
                  <a:pt x="1979576" y="3849048"/>
                </a:lnTo>
                <a:lnTo>
                  <a:pt x="1982579" y="3895284"/>
                </a:lnTo>
                <a:lnTo>
                  <a:pt x="1985230" y="3941538"/>
                </a:lnTo>
                <a:lnTo>
                  <a:pt x="1987527" y="3987807"/>
                </a:lnTo>
                <a:lnTo>
                  <a:pt x="1989470" y="4034089"/>
                </a:lnTo>
                <a:lnTo>
                  <a:pt x="1991060" y="4080382"/>
                </a:lnTo>
                <a:lnTo>
                  <a:pt x="1992297" y="4126684"/>
                </a:lnTo>
                <a:lnTo>
                  <a:pt x="1993181" y="4172993"/>
                </a:lnTo>
                <a:lnTo>
                  <a:pt x="1993711" y="4219306"/>
                </a:lnTo>
                <a:lnTo>
                  <a:pt x="1993887" y="4265621"/>
                </a:lnTo>
                <a:lnTo>
                  <a:pt x="1993711" y="4311936"/>
                </a:lnTo>
                <a:lnTo>
                  <a:pt x="1993181" y="4358249"/>
                </a:lnTo>
                <a:lnTo>
                  <a:pt x="1992297" y="4404558"/>
                </a:lnTo>
                <a:lnTo>
                  <a:pt x="1991060" y="4450860"/>
                </a:lnTo>
                <a:lnTo>
                  <a:pt x="1989470" y="4497153"/>
                </a:lnTo>
                <a:lnTo>
                  <a:pt x="1987527" y="4543435"/>
                </a:lnTo>
                <a:lnTo>
                  <a:pt x="1985230" y="4589704"/>
                </a:lnTo>
                <a:lnTo>
                  <a:pt x="1982579" y="4635958"/>
                </a:lnTo>
                <a:lnTo>
                  <a:pt x="1979576" y="4682194"/>
                </a:lnTo>
                <a:lnTo>
                  <a:pt x="1976219" y="4728410"/>
                </a:lnTo>
                <a:lnTo>
                  <a:pt x="1972508" y="4774605"/>
                </a:lnTo>
                <a:lnTo>
                  <a:pt x="1968444" y="4820775"/>
                </a:lnTo>
                <a:lnTo>
                  <a:pt x="1964027" y="4866919"/>
                </a:lnTo>
                <a:lnTo>
                  <a:pt x="1959257" y="4913034"/>
                </a:lnTo>
                <a:lnTo>
                  <a:pt x="1954133" y="4959119"/>
                </a:lnTo>
                <a:lnTo>
                  <a:pt x="1948655" y="5005171"/>
                </a:lnTo>
                <a:lnTo>
                  <a:pt x="1942825" y="5051187"/>
                </a:lnTo>
                <a:lnTo>
                  <a:pt x="1936640" y="5097167"/>
                </a:lnTo>
                <a:lnTo>
                  <a:pt x="1930103" y="5143106"/>
                </a:lnTo>
                <a:lnTo>
                  <a:pt x="1923212" y="5189004"/>
                </a:lnTo>
                <a:lnTo>
                  <a:pt x="1915968" y="5234858"/>
                </a:lnTo>
                <a:lnTo>
                  <a:pt x="1908370" y="5280666"/>
                </a:lnTo>
                <a:lnTo>
                  <a:pt x="1900419" y="5326426"/>
                </a:lnTo>
                <a:lnTo>
                  <a:pt x="1892115" y="5372135"/>
                </a:lnTo>
                <a:lnTo>
                  <a:pt x="1883457" y="5417792"/>
                </a:lnTo>
                <a:lnTo>
                  <a:pt x="1874446" y="5463393"/>
                </a:lnTo>
                <a:lnTo>
                  <a:pt x="1865082" y="5508938"/>
                </a:lnTo>
                <a:lnTo>
                  <a:pt x="1855364" y="5554423"/>
                </a:lnTo>
                <a:lnTo>
                  <a:pt x="1845293" y="5599847"/>
                </a:lnTo>
                <a:lnTo>
                  <a:pt x="1834868" y="5645207"/>
                </a:lnTo>
                <a:lnTo>
                  <a:pt x="1824090" y="5690501"/>
                </a:lnTo>
                <a:lnTo>
                  <a:pt x="1812959" y="5735727"/>
                </a:lnTo>
                <a:lnTo>
                  <a:pt x="1801474" y="5780883"/>
                </a:lnTo>
                <a:lnTo>
                  <a:pt x="1789636" y="5825967"/>
                </a:lnTo>
                <a:lnTo>
                  <a:pt x="1777445" y="5870975"/>
                </a:lnTo>
                <a:lnTo>
                  <a:pt x="1764900" y="5915907"/>
                </a:lnTo>
                <a:lnTo>
                  <a:pt x="1752002" y="5960760"/>
                </a:lnTo>
                <a:lnTo>
                  <a:pt x="1738750" y="6005532"/>
                </a:lnTo>
                <a:lnTo>
                  <a:pt x="1725145" y="6050220"/>
                </a:lnTo>
                <a:lnTo>
                  <a:pt x="1711187" y="6094823"/>
                </a:lnTo>
                <a:lnTo>
                  <a:pt x="1696875" y="6139338"/>
                </a:lnTo>
                <a:lnTo>
                  <a:pt x="1682210" y="6183762"/>
                </a:lnTo>
                <a:lnTo>
                  <a:pt x="1667191" y="6228095"/>
                </a:lnTo>
                <a:lnTo>
                  <a:pt x="1651820" y="6272333"/>
                </a:lnTo>
                <a:lnTo>
                  <a:pt x="1636094" y="6316475"/>
                </a:lnTo>
                <a:lnTo>
                  <a:pt x="1620016" y="6360517"/>
                </a:lnTo>
                <a:lnTo>
                  <a:pt x="1603584" y="6404459"/>
                </a:lnTo>
                <a:lnTo>
                  <a:pt x="1586798" y="6448298"/>
                </a:lnTo>
                <a:lnTo>
                  <a:pt x="1569660" y="6492031"/>
                </a:lnTo>
                <a:lnTo>
                  <a:pt x="1552168" y="6535656"/>
                </a:lnTo>
                <a:lnTo>
                  <a:pt x="1534322" y="6579172"/>
                </a:lnTo>
                <a:lnTo>
                  <a:pt x="1516123" y="6622576"/>
                </a:lnTo>
                <a:lnTo>
                  <a:pt x="1497571" y="6665866"/>
                </a:lnTo>
                <a:lnTo>
                  <a:pt x="1478665" y="6709039"/>
                </a:lnTo>
                <a:lnTo>
                  <a:pt x="1459406" y="6752094"/>
                </a:lnTo>
                <a:lnTo>
                  <a:pt x="1439794" y="6795028"/>
                </a:lnTo>
                <a:lnTo>
                  <a:pt x="1419828" y="6837839"/>
                </a:lnTo>
                <a:lnTo>
                  <a:pt x="1399509" y="6880524"/>
                </a:lnTo>
                <a:lnTo>
                  <a:pt x="1378837" y="6923083"/>
                </a:lnTo>
                <a:lnTo>
                  <a:pt x="1357811" y="6965512"/>
                </a:lnTo>
                <a:lnTo>
                  <a:pt x="1336432" y="7007809"/>
                </a:lnTo>
                <a:lnTo>
                  <a:pt x="1314699" y="7049972"/>
                </a:lnTo>
                <a:lnTo>
                  <a:pt x="1292613" y="7092000"/>
                </a:lnTo>
                <a:lnTo>
                  <a:pt x="1270174" y="7133888"/>
                </a:lnTo>
                <a:lnTo>
                  <a:pt x="1247381" y="7175637"/>
                </a:lnTo>
                <a:lnTo>
                  <a:pt x="1224235" y="7217242"/>
                </a:lnTo>
                <a:lnTo>
                  <a:pt x="1200735" y="7258703"/>
                </a:lnTo>
                <a:lnTo>
                  <a:pt x="1176883" y="7300017"/>
                </a:lnTo>
                <a:lnTo>
                  <a:pt x="1152676" y="7341181"/>
                </a:lnTo>
                <a:lnTo>
                  <a:pt x="1128117" y="7382194"/>
                </a:lnTo>
                <a:lnTo>
                  <a:pt x="1103204" y="7423053"/>
                </a:lnTo>
                <a:lnTo>
                  <a:pt x="1077937" y="7463756"/>
                </a:lnTo>
                <a:lnTo>
                  <a:pt x="1052318" y="7504301"/>
                </a:lnTo>
                <a:lnTo>
                  <a:pt x="1026344" y="7544686"/>
                </a:lnTo>
                <a:lnTo>
                  <a:pt x="1000018" y="7584909"/>
                </a:lnTo>
                <a:lnTo>
                  <a:pt x="973338" y="7624966"/>
                </a:lnTo>
                <a:lnTo>
                  <a:pt x="946305" y="7664857"/>
                </a:lnTo>
                <a:lnTo>
                  <a:pt x="918918" y="7704579"/>
                </a:lnTo>
                <a:lnTo>
                  <a:pt x="891178" y="7744130"/>
                </a:lnTo>
                <a:lnTo>
                  <a:pt x="863085" y="7783507"/>
                </a:lnTo>
                <a:lnTo>
                  <a:pt x="834638" y="7822708"/>
                </a:lnTo>
                <a:lnTo>
                  <a:pt x="805838" y="7861732"/>
                </a:lnTo>
                <a:lnTo>
                  <a:pt x="776684" y="7900575"/>
                </a:lnTo>
                <a:lnTo>
                  <a:pt x="747178" y="7939237"/>
                </a:lnTo>
                <a:lnTo>
                  <a:pt x="717317" y="7977713"/>
                </a:lnTo>
                <a:lnTo>
                  <a:pt x="687104" y="8016004"/>
                </a:lnTo>
                <a:lnTo>
                  <a:pt x="656537" y="8054105"/>
                </a:lnTo>
                <a:lnTo>
                  <a:pt x="625616" y="8092016"/>
                </a:lnTo>
                <a:lnTo>
                  <a:pt x="594343" y="8129733"/>
                </a:lnTo>
                <a:lnTo>
                  <a:pt x="562715" y="8167255"/>
                </a:lnTo>
                <a:lnTo>
                  <a:pt x="530735" y="8204579"/>
                </a:lnTo>
                <a:lnTo>
                  <a:pt x="498401" y="8241703"/>
                </a:lnTo>
                <a:lnTo>
                  <a:pt x="465714" y="8278626"/>
                </a:lnTo>
                <a:lnTo>
                  <a:pt x="432673" y="8315344"/>
                </a:lnTo>
                <a:lnTo>
                  <a:pt x="399279" y="8351856"/>
                </a:lnTo>
                <a:lnTo>
                  <a:pt x="365532" y="8388159"/>
                </a:lnTo>
                <a:lnTo>
                  <a:pt x="331431" y="8424251"/>
                </a:lnTo>
                <a:lnTo>
                  <a:pt x="296977" y="8460131"/>
                </a:lnTo>
                <a:lnTo>
                  <a:pt x="262169" y="8495795"/>
                </a:lnTo>
                <a:lnTo>
                  <a:pt x="227008" y="8531242"/>
                </a:lnTo>
                <a:lnTo>
                  <a:pt x="191561" y="8566403"/>
                </a:lnTo>
                <a:lnTo>
                  <a:pt x="155897" y="8601211"/>
                </a:lnTo>
                <a:lnTo>
                  <a:pt x="120018" y="8635665"/>
                </a:lnTo>
                <a:lnTo>
                  <a:pt x="83925" y="8669766"/>
                </a:lnTo>
                <a:lnTo>
                  <a:pt x="47622" y="8703513"/>
                </a:lnTo>
                <a:lnTo>
                  <a:pt x="11110" y="8736907"/>
                </a:lnTo>
                <a:lnTo>
                  <a:pt x="0" y="8746905"/>
                </a:lnTo>
              </a:path>
            </a:pathLst>
          </a:custGeom>
          <a:ln w="76200">
            <a:solidFill>
              <a:srgbClr val="16E7C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AD73CB8-9C72-431C-AA95-ACE87C55DDE7}"/>
              </a:ext>
            </a:extLst>
          </p:cNvPr>
          <p:cNvGrpSpPr/>
          <p:nvPr/>
        </p:nvGrpSpPr>
        <p:grpSpPr>
          <a:xfrm>
            <a:off x="7293781" y="1508113"/>
            <a:ext cx="3580879" cy="2417317"/>
            <a:chOff x="7293781" y="1508113"/>
            <a:chExt cx="3580879" cy="241731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E9B1E69-EE03-4B78-BA28-8AE6138A5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950" y="1996938"/>
              <a:ext cx="3567710" cy="1928492"/>
            </a:xfrm>
            <a:prstGeom prst="rect">
              <a:avLst/>
            </a:prstGeom>
          </p:spPr>
        </p:pic>
        <p:sp>
          <p:nvSpPr>
            <p:cNvPr id="26" name="object 16">
              <a:extLst>
                <a:ext uri="{FF2B5EF4-FFF2-40B4-BE49-F238E27FC236}">
                  <a16:creationId xmlns:a16="http://schemas.microsoft.com/office/drawing/2014/main" id="{EB2603B6-B4A4-4CCA-A41F-5BFC9D177F29}"/>
                </a:ext>
              </a:extLst>
            </p:cNvPr>
            <p:cNvSpPr txBox="1"/>
            <p:nvPr/>
          </p:nvSpPr>
          <p:spPr>
            <a:xfrm>
              <a:off x="7293781" y="1508113"/>
              <a:ext cx="3536958" cy="352019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85"/>
                </a:spcBef>
              </a:pPr>
              <a:r>
                <a:rPr lang="pt-BR" b="1" dirty="0">
                  <a:latin typeface="Microsoft JhengHei UI"/>
                  <a:cs typeface="Microsoft JhengHei UI"/>
                </a:rPr>
                <a:t>&lt; </a:t>
              </a:r>
              <a:r>
                <a:rPr lang="pt-BR" b="1" dirty="0" err="1">
                  <a:latin typeface="Microsoft JhengHei UI"/>
                  <a:cs typeface="Microsoft JhengHei UI"/>
                </a:rPr>
                <a:t>Atend</a:t>
              </a:r>
              <a:r>
                <a:rPr lang="pt-BR" b="1" dirty="0">
                  <a:latin typeface="Microsoft JhengHei UI"/>
                  <a:cs typeface="Microsoft JhengHei UI"/>
                </a:rPr>
                <a:t>. Por </a:t>
              </a:r>
              <a:r>
                <a:rPr lang="pt-BR" b="1" dirty="0" err="1">
                  <a:latin typeface="Microsoft JhengHei UI"/>
                  <a:cs typeface="Microsoft JhengHei UI"/>
                </a:rPr>
                <a:t>especialiade</a:t>
              </a:r>
              <a:r>
                <a:rPr lang="pt-BR" b="1" dirty="0">
                  <a:latin typeface="Microsoft JhengHei UI"/>
                  <a:cs typeface="Microsoft JhengHei UI"/>
                </a:rPr>
                <a:t> &gt;</a:t>
              </a:r>
              <a:endParaRPr dirty="0">
                <a:latin typeface="Microsoft JhengHei UI"/>
                <a:cs typeface="Microsoft JhengHei UI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E926F46-8EE2-4702-878D-46C0BA5D37A1}"/>
              </a:ext>
            </a:extLst>
          </p:cNvPr>
          <p:cNvGrpSpPr/>
          <p:nvPr/>
        </p:nvGrpSpPr>
        <p:grpSpPr>
          <a:xfrm>
            <a:off x="7293781" y="4223548"/>
            <a:ext cx="3580879" cy="2445228"/>
            <a:chOff x="7293781" y="4223548"/>
            <a:chExt cx="3580879" cy="2445228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047A6684-0234-4491-9E01-77BF8E3F4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3781" y="4740284"/>
              <a:ext cx="3580879" cy="1928492"/>
            </a:xfrm>
            <a:prstGeom prst="rect">
              <a:avLst/>
            </a:prstGeom>
          </p:spPr>
        </p:pic>
        <p:sp>
          <p:nvSpPr>
            <p:cNvPr id="28" name="object 16">
              <a:extLst>
                <a:ext uri="{FF2B5EF4-FFF2-40B4-BE49-F238E27FC236}">
                  <a16:creationId xmlns:a16="http://schemas.microsoft.com/office/drawing/2014/main" id="{35FCEF9B-2E83-4135-B700-97A0335ACDE3}"/>
                </a:ext>
              </a:extLst>
            </p:cNvPr>
            <p:cNvSpPr txBox="1"/>
            <p:nvPr/>
          </p:nvSpPr>
          <p:spPr>
            <a:xfrm>
              <a:off x="7293781" y="4223548"/>
              <a:ext cx="3536958" cy="352019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85"/>
                </a:spcBef>
              </a:pPr>
              <a:r>
                <a:rPr lang="pt-BR" b="1" dirty="0">
                  <a:latin typeface="Microsoft JhengHei UI"/>
                  <a:cs typeface="Microsoft JhengHei UI"/>
                </a:rPr>
                <a:t>&lt; </a:t>
              </a:r>
              <a:r>
                <a:rPr lang="pt-BR" b="1" dirty="0" err="1">
                  <a:latin typeface="Microsoft JhengHei UI"/>
                  <a:cs typeface="Microsoft JhengHei UI"/>
                </a:rPr>
                <a:t>Atend</a:t>
              </a:r>
              <a:r>
                <a:rPr lang="pt-BR" b="1" dirty="0">
                  <a:latin typeface="Microsoft JhengHei UI"/>
                  <a:cs typeface="Microsoft JhengHei UI"/>
                </a:rPr>
                <a:t>. por funcionário  &gt;</a:t>
              </a:r>
              <a:endParaRPr dirty="0">
                <a:latin typeface="Microsoft JhengHei UI"/>
                <a:cs typeface="Microsoft JhengHei UI"/>
              </a:endParaRPr>
            </a:p>
          </p:txBody>
        </p:sp>
      </p:grpSp>
      <p:sp>
        <p:nvSpPr>
          <p:cNvPr id="32" name="object 5">
            <a:extLst>
              <a:ext uri="{FF2B5EF4-FFF2-40B4-BE49-F238E27FC236}">
                <a16:creationId xmlns:a16="http://schemas.microsoft.com/office/drawing/2014/main" id="{75D33B63-E917-4FDD-AB47-262B6FEB5679}"/>
              </a:ext>
            </a:extLst>
          </p:cNvPr>
          <p:cNvSpPr/>
          <p:nvPr/>
        </p:nvSpPr>
        <p:spPr>
          <a:xfrm>
            <a:off x="156058" y="891778"/>
            <a:ext cx="1562060" cy="5902801"/>
          </a:xfrm>
          <a:custGeom>
            <a:avLst/>
            <a:gdLst/>
            <a:ahLst/>
            <a:cxnLst/>
            <a:rect l="l" t="t" r="r" b="b"/>
            <a:pathLst>
              <a:path w="1993900" h="8747125">
                <a:moveTo>
                  <a:pt x="227008" y="0"/>
                </a:moveTo>
                <a:lnTo>
                  <a:pt x="262169" y="35446"/>
                </a:lnTo>
                <a:lnTo>
                  <a:pt x="296977" y="71111"/>
                </a:lnTo>
                <a:lnTo>
                  <a:pt x="331431" y="106990"/>
                </a:lnTo>
                <a:lnTo>
                  <a:pt x="365532" y="143083"/>
                </a:lnTo>
                <a:lnTo>
                  <a:pt x="399279" y="179386"/>
                </a:lnTo>
                <a:lnTo>
                  <a:pt x="432673" y="215898"/>
                </a:lnTo>
                <a:lnTo>
                  <a:pt x="465714" y="252616"/>
                </a:lnTo>
                <a:lnTo>
                  <a:pt x="498401" y="289539"/>
                </a:lnTo>
                <a:lnTo>
                  <a:pt x="530735" y="326663"/>
                </a:lnTo>
                <a:lnTo>
                  <a:pt x="562715" y="363987"/>
                </a:lnTo>
                <a:lnTo>
                  <a:pt x="594343" y="401509"/>
                </a:lnTo>
                <a:lnTo>
                  <a:pt x="625616" y="439226"/>
                </a:lnTo>
                <a:lnTo>
                  <a:pt x="656537" y="477137"/>
                </a:lnTo>
                <a:lnTo>
                  <a:pt x="687104" y="515238"/>
                </a:lnTo>
                <a:lnTo>
                  <a:pt x="717317" y="553528"/>
                </a:lnTo>
                <a:lnTo>
                  <a:pt x="747178" y="592005"/>
                </a:lnTo>
                <a:lnTo>
                  <a:pt x="776684" y="630667"/>
                </a:lnTo>
                <a:lnTo>
                  <a:pt x="805838" y="669510"/>
                </a:lnTo>
                <a:lnTo>
                  <a:pt x="834638" y="708534"/>
                </a:lnTo>
                <a:lnTo>
                  <a:pt x="863085" y="747735"/>
                </a:lnTo>
                <a:lnTo>
                  <a:pt x="891178" y="787112"/>
                </a:lnTo>
                <a:lnTo>
                  <a:pt x="918918" y="826663"/>
                </a:lnTo>
                <a:lnTo>
                  <a:pt x="946305" y="866385"/>
                </a:lnTo>
                <a:lnTo>
                  <a:pt x="973338" y="906275"/>
                </a:lnTo>
                <a:lnTo>
                  <a:pt x="1000018" y="946333"/>
                </a:lnTo>
                <a:lnTo>
                  <a:pt x="1026344" y="986556"/>
                </a:lnTo>
                <a:lnTo>
                  <a:pt x="1052318" y="1026940"/>
                </a:lnTo>
                <a:lnTo>
                  <a:pt x="1077937" y="1067486"/>
                </a:lnTo>
                <a:lnTo>
                  <a:pt x="1103204" y="1108189"/>
                </a:lnTo>
                <a:lnTo>
                  <a:pt x="1128117" y="1149048"/>
                </a:lnTo>
                <a:lnTo>
                  <a:pt x="1152676" y="1190061"/>
                </a:lnTo>
                <a:lnTo>
                  <a:pt x="1176883" y="1231225"/>
                </a:lnTo>
                <a:lnTo>
                  <a:pt x="1200735" y="1272539"/>
                </a:lnTo>
                <a:lnTo>
                  <a:pt x="1224235" y="1313999"/>
                </a:lnTo>
                <a:lnTo>
                  <a:pt x="1247381" y="1355605"/>
                </a:lnTo>
                <a:lnTo>
                  <a:pt x="1270174" y="1397353"/>
                </a:lnTo>
                <a:lnTo>
                  <a:pt x="1292613" y="1439242"/>
                </a:lnTo>
                <a:lnTo>
                  <a:pt x="1314699" y="1481269"/>
                </a:lnTo>
                <a:lnTo>
                  <a:pt x="1336432" y="1523433"/>
                </a:lnTo>
                <a:lnTo>
                  <a:pt x="1357811" y="1565730"/>
                </a:lnTo>
                <a:lnTo>
                  <a:pt x="1378837" y="1608159"/>
                </a:lnTo>
                <a:lnTo>
                  <a:pt x="1399509" y="1650717"/>
                </a:lnTo>
                <a:lnTo>
                  <a:pt x="1419828" y="1693403"/>
                </a:lnTo>
                <a:lnTo>
                  <a:pt x="1439794" y="1736214"/>
                </a:lnTo>
                <a:lnTo>
                  <a:pt x="1459406" y="1779148"/>
                </a:lnTo>
                <a:lnTo>
                  <a:pt x="1478665" y="1822203"/>
                </a:lnTo>
                <a:lnTo>
                  <a:pt x="1497571" y="1865376"/>
                </a:lnTo>
                <a:lnTo>
                  <a:pt x="1516123" y="1908666"/>
                </a:lnTo>
                <a:lnTo>
                  <a:pt x="1534322" y="1952070"/>
                </a:lnTo>
                <a:lnTo>
                  <a:pt x="1552168" y="1995585"/>
                </a:lnTo>
                <a:lnTo>
                  <a:pt x="1569660" y="2039211"/>
                </a:lnTo>
                <a:lnTo>
                  <a:pt x="1586798" y="2082944"/>
                </a:lnTo>
                <a:lnTo>
                  <a:pt x="1603584" y="2126783"/>
                </a:lnTo>
                <a:lnTo>
                  <a:pt x="1620016" y="2170724"/>
                </a:lnTo>
                <a:lnTo>
                  <a:pt x="1636094" y="2214767"/>
                </a:lnTo>
                <a:lnTo>
                  <a:pt x="1651820" y="2258909"/>
                </a:lnTo>
                <a:lnTo>
                  <a:pt x="1667191" y="2303147"/>
                </a:lnTo>
                <a:lnTo>
                  <a:pt x="1682210" y="2347479"/>
                </a:lnTo>
                <a:lnTo>
                  <a:pt x="1696875" y="2391904"/>
                </a:lnTo>
                <a:lnTo>
                  <a:pt x="1711187" y="2436419"/>
                </a:lnTo>
                <a:lnTo>
                  <a:pt x="1725145" y="2481022"/>
                </a:lnTo>
                <a:lnTo>
                  <a:pt x="1738750" y="2525710"/>
                </a:lnTo>
                <a:lnTo>
                  <a:pt x="1752002" y="2570481"/>
                </a:lnTo>
                <a:lnTo>
                  <a:pt x="1764900" y="2615334"/>
                </a:lnTo>
                <a:lnTo>
                  <a:pt x="1777445" y="2660266"/>
                </a:lnTo>
                <a:lnTo>
                  <a:pt x="1789636" y="2705275"/>
                </a:lnTo>
                <a:lnTo>
                  <a:pt x="1801474" y="2750359"/>
                </a:lnTo>
                <a:lnTo>
                  <a:pt x="1812959" y="2795514"/>
                </a:lnTo>
                <a:lnTo>
                  <a:pt x="1824090" y="2840741"/>
                </a:lnTo>
                <a:lnTo>
                  <a:pt x="1834868" y="2886035"/>
                </a:lnTo>
                <a:lnTo>
                  <a:pt x="1845293" y="2931395"/>
                </a:lnTo>
                <a:lnTo>
                  <a:pt x="1855364" y="2976819"/>
                </a:lnTo>
                <a:lnTo>
                  <a:pt x="1865082" y="3022304"/>
                </a:lnTo>
                <a:lnTo>
                  <a:pt x="1874446" y="3067848"/>
                </a:lnTo>
                <a:lnTo>
                  <a:pt x="1883457" y="3113450"/>
                </a:lnTo>
                <a:lnTo>
                  <a:pt x="1892115" y="3159107"/>
                </a:lnTo>
                <a:lnTo>
                  <a:pt x="1900419" y="3204816"/>
                </a:lnTo>
                <a:lnTo>
                  <a:pt x="1908370" y="3250575"/>
                </a:lnTo>
                <a:lnTo>
                  <a:pt x="1915968" y="3296383"/>
                </a:lnTo>
                <a:lnTo>
                  <a:pt x="1923212" y="3342238"/>
                </a:lnTo>
                <a:lnTo>
                  <a:pt x="1930103" y="3388136"/>
                </a:lnTo>
                <a:lnTo>
                  <a:pt x="1936640" y="3434075"/>
                </a:lnTo>
                <a:lnTo>
                  <a:pt x="1942825" y="3480055"/>
                </a:lnTo>
                <a:lnTo>
                  <a:pt x="1948655" y="3526071"/>
                </a:lnTo>
                <a:lnTo>
                  <a:pt x="1954133" y="3572123"/>
                </a:lnTo>
                <a:lnTo>
                  <a:pt x="1959257" y="3618207"/>
                </a:lnTo>
                <a:lnTo>
                  <a:pt x="1964027" y="3664323"/>
                </a:lnTo>
                <a:lnTo>
                  <a:pt x="1968444" y="3710467"/>
                </a:lnTo>
                <a:lnTo>
                  <a:pt x="1972508" y="3756637"/>
                </a:lnTo>
                <a:lnTo>
                  <a:pt x="1976219" y="3802831"/>
                </a:lnTo>
                <a:lnTo>
                  <a:pt x="1979576" y="3849048"/>
                </a:lnTo>
                <a:lnTo>
                  <a:pt x="1982579" y="3895284"/>
                </a:lnTo>
                <a:lnTo>
                  <a:pt x="1985230" y="3941538"/>
                </a:lnTo>
                <a:lnTo>
                  <a:pt x="1987527" y="3987807"/>
                </a:lnTo>
                <a:lnTo>
                  <a:pt x="1989470" y="4034089"/>
                </a:lnTo>
                <a:lnTo>
                  <a:pt x="1991060" y="4080382"/>
                </a:lnTo>
                <a:lnTo>
                  <a:pt x="1992297" y="4126684"/>
                </a:lnTo>
                <a:lnTo>
                  <a:pt x="1993181" y="4172993"/>
                </a:lnTo>
                <a:lnTo>
                  <a:pt x="1993711" y="4219306"/>
                </a:lnTo>
                <a:lnTo>
                  <a:pt x="1993887" y="4265621"/>
                </a:lnTo>
                <a:lnTo>
                  <a:pt x="1993711" y="4311936"/>
                </a:lnTo>
                <a:lnTo>
                  <a:pt x="1993181" y="4358249"/>
                </a:lnTo>
                <a:lnTo>
                  <a:pt x="1992297" y="4404558"/>
                </a:lnTo>
                <a:lnTo>
                  <a:pt x="1991060" y="4450860"/>
                </a:lnTo>
                <a:lnTo>
                  <a:pt x="1989470" y="4497153"/>
                </a:lnTo>
                <a:lnTo>
                  <a:pt x="1987527" y="4543435"/>
                </a:lnTo>
                <a:lnTo>
                  <a:pt x="1985230" y="4589704"/>
                </a:lnTo>
                <a:lnTo>
                  <a:pt x="1982579" y="4635958"/>
                </a:lnTo>
                <a:lnTo>
                  <a:pt x="1979576" y="4682194"/>
                </a:lnTo>
                <a:lnTo>
                  <a:pt x="1976219" y="4728410"/>
                </a:lnTo>
                <a:lnTo>
                  <a:pt x="1972508" y="4774605"/>
                </a:lnTo>
                <a:lnTo>
                  <a:pt x="1968444" y="4820775"/>
                </a:lnTo>
                <a:lnTo>
                  <a:pt x="1964027" y="4866919"/>
                </a:lnTo>
                <a:lnTo>
                  <a:pt x="1959257" y="4913034"/>
                </a:lnTo>
                <a:lnTo>
                  <a:pt x="1954133" y="4959119"/>
                </a:lnTo>
                <a:lnTo>
                  <a:pt x="1948655" y="5005171"/>
                </a:lnTo>
                <a:lnTo>
                  <a:pt x="1942825" y="5051187"/>
                </a:lnTo>
                <a:lnTo>
                  <a:pt x="1936640" y="5097167"/>
                </a:lnTo>
                <a:lnTo>
                  <a:pt x="1930103" y="5143106"/>
                </a:lnTo>
                <a:lnTo>
                  <a:pt x="1923212" y="5189004"/>
                </a:lnTo>
                <a:lnTo>
                  <a:pt x="1915968" y="5234858"/>
                </a:lnTo>
                <a:lnTo>
                  <a:pt x="1908370" y="5280666"/>
                </a:lnTo>
                <a:lnTo>
                  <a:pt x="1900419" y="5326426"/>
                </a:lnTo>
                <a:lnTo>
                  <a:pt x="1892115" y="5372135"/>
                </a:lnTo>
                <a:lnTo>
                  <a:pt x="1883457" y="5417792"/>
                </a:lnTo>
                <a:lnTo>
                  <a:pt x="1874446" y="5463393"/>
                </a:lnTo>
                <a:lnTo>
                  <a:pt x="1865082" y="5508938"/>
                </a:lnTo>
                <a:lnTo>
                  <a:pt x="1855364" y="5554423"/>
                </a:lnTo>
                <a:lnTo>
                  <a:pt x="1845293" y="5599847"/>
                </a:lnTo>
                <a:lnTo>
                  <a:pt x="1834868" y="5645207"/>
                </a:lnTo>
                <a:lnTo>
                  <a:pt x="1824090" y="5690501"/>
                </a:lnTo>
                <a:lnTo>
                  <a:pt x="1812959" y="5735727"/>
                </a:lnTo>
                <a:lnTo>
                  <a:pt x="1801474" y="5780883"/>
                </a:lnTo>
                <a:lnTo>
                  <a:pt x="1789636" y="5825967"/>
                </a:lnTo>
                <a:lnTo>
                  <a:pt x="1777445" y="5870975"/>
                </a:lnTo>
                <a:lnTo>
                  <a:pt x="1764900" y="5915907"/>
                </a:lnTo>
                <a:lnTo>
                  <a:pt x="1752002" y="5960760"/>
                </a:lnTo>
                <a:lnTo>
                  <a:pt x="1738750" y="6005532"/>
                </a:lnTo>
                <a:lnTo>
                  <a:pt x="1725145" y="6050220"/>
                </a:lnTo>
                <a:lnTo>
                  <a:pt x="1711187" y="6094823"/>
                </a:lnTo>
                <a:lnTo>
                  <a:pt x="1696875" y="6139338"/>
                </a:lnTo>
                <a:lnTo>
                  <a:pt x="1682210" y="6183762"/>
                </a:lnTo>
                <a:lnTo>
                  <a:pt x="1667191" y="6228095"/>
                </a:lnTo>
                <a:lnTo>
                  <a:pt x="1651820" y="6272333"/>
                </a:lnTo>
                <a:lnTo>
                  <a:pt x="1636094" y="6316475"/>
                </a:lnTo>
                <a:lnTo>
                  <a:pt x="1620016" y="6360517"/>
                </a:lnTo>
                <a:lnTo>
                  <a:pt x="1603584" y="6404459"/>
                </a:lnTo>
                <a:lnTo>
                  <a:pt x="1586798" y="6448298"/>
                </a:lnTo>
                <a:lnTo>
                  <a:pt x="1569660" y="6492031"/>
                </a:lnTo>
                <a:lnTo>
                  <a:pt x="1552168" y="6535656"/>
                </a:lnTo>
                <a:lnTo>
                  <a:pt x="1534322" y="6579172"/>
                </a:lnTo>
                <a:lnTo>
                  <a:pt x="1516123" y="6622576"/>
                </a:lnTo>
                <a:lnTo>
                  <a:pt x="1497571" y="6665866"/>
                </a:lnTo>
                <a:lnTo>
                  <a:pt x="1478665" y="6709039"/>
                </a:lnTo>
                <a:lnTo>
                  <a:pt x="1459406" y="6752094"/>
                </a:lnTo>
                <a:lnTo>
                  <a:pt x="1439794" y="6795028"/>
                </a:lnTo>
                <a:lnTo>
                  <a:pt x="1419828" y="6837839"/>
                </a:lnTo>
                <a:lnTo>
                  <a:pt x="1399509" y="6880524"/>
                </a:lnTo>
                <a:lnTo>
                  <a:pt x="1378837" y="6923083"/>
                </a:lnTo>
                <a:lnTo>
                  <a:pt x="1357811" y="6965512"/>
                </a:lnTo>
                <a:lnTo>
                  <a:pt x="1336432" y="7007809"/>
                </a:lnTo>
                <a:lnTo>
                  <a:pt x="1314699" y="7049972"/>
                </a:lnTo>
                <a:lnTo>
                  <a:pt x="1292613" y="7092000"/>
                </a:lnTo>
                <a:lnTo>
                  <a:pt x="1270174" y="7133888"/>
                </a:lnTo>
                <a:lnTo>
                  <a:pt x="1247381" y="7175637"/>
                </a:lnTo>
                <a:lnTo>
                  <a:pt x="1224235" y="7217242"/>
                </a:lnTo>
                <a:lnTo>
                  <a:pt x="1200735" y="7258703"/>
                </a:lnTo>
                <a:lnTo>
                  <a:pt x="1176883" y="7300017"/>
                </a:lnTo>
                <a:lnTo>
                  <a:pt x="1152676" y="7341181"/>
                </a:lnTo>
                <a:lnTo>
                  <a:pt x="1128117" y="7382194"/>
                </a:lnTo>
                <a:lnTo>
                  <a:pt x="1103204" y="7423053"/>
                </a:lnTo>
                <a:lnTo>
                  <a:pt x="1077937" y="7463756"/>
                </a:lnTo>
                <a:lnTo>
                  <a:pt x="1052318" y="7504301"/>
                </a:lnTo>
                <a:lnTo>
                  <a:pt x="1026344" y="7544686"/>
                </a:lnTo>
                <a:lnTo>
                  <a:pt x="1000018" y="7584909"/>
                </a:lnTo>
                <a:lnTo>
                  <a:pt x="973338" y="7624966"/>
                </a:lnTo>
                <a:lnTo>
                  <a:pt x="946305" y="7664857"/>
                </a:lnTo>
                <a:lnTo>
                  <a:pt x="918918" y="7704579"/>
                </a:lnTo>
                <a:lnTo>
                  <a:pt x="891178" y="7744130"/>
                </a:lnTo>
                <a:lnTo>
                  <a:pt x="863085" y="7783507"/>
                </a:lnTo>
                <a:lnTo>
                  <a:pt x="834638" y="7822708"/>
                </a:lnTo>
                <a:lnTo>
                  <a:pt x="805838" y="7861732"/>
                </a:lnTo>
                <a:lnTo>
                  <a:pt x="776684" y="7900575"/>
                </a:lnTo>
                <a:lnTo>
                  <a:pt x="747178" y="7939237"/>
                </a:lnTo>
                <a:lnTo>
                  <a:pt x="717317" y="7977713"/>
                </a:lnTo>
                <a:lnTo>
                  <a:pt x="687104" y="8016004"/>
                </a:lnTo>
                <a:lnTo>
                  <a:pt x="656537" y="8054105"/>
                </a:lnTo>
                <a:lnTo>
                  <a:pt x="625616" y="8092016"/>
                </a:lnTo>
                <a:lnTo>
                  <a:pt x="594343" y="8129733"/>
                </a:lnTo>
                <a:lnTo>
                  <a:pt x="562715" y="8167255"/>
                </a:lnTo>
                <a:lnTo>
                  <a:pt x="530735" y="8204579"/>
                </a:lnTo>
                <a:lnTo>
                  <a:pt x="498401" y="8241703"/>
                </a:lnTo>
                <a:lnTo>
                  <a:pt x="465714" y="8278626"/>
                </a:lnTo>
                <a:lnTo>
                  <a:pt x="432673" y="8315344"/>
                </a:lnTo>
                <a:lnTo>
                  <a:pt x="399279" y="8351856"/>
                </a:lnTo>
                <a:lnTo>
                  <a:pt x="365532" y="8388159"/>
                </a:lnTo>
                <a:lnTo>
                  <a:pt x="331431" y="8424251"/>
                </a:lnTo>
                <a:lnTo>
                  <a:pt x="296977" y="8460131"/>
                </a:lnTo>
                <a:lnTo>
                  <a:pt x="262169" y="8495795"/>
                </a:lnTo>
                <a:lnTo>
                  <a:pt x="227008" y="8531242"/>
                </a:lnTo>
                <a:lnTo>
                  <a:pt x="191561" y="8566403"/>
                </a:lnTo>
                <a:lnTo>
                  <a:pt x="155897" y="8601211"/>
                </a:lnTo>
                <a:lnTo>
                  <a:pt x="120018" y="8635665"/>
                </a:lnTo>
                <a:lnTo>
                  <a:pt x="83925" y="8669766"/>
                </a:lnTo>
                <a:lnTo>
                  <a:pt x="47622" y="8703513"/>
                </a:lnTo>
                <a:lnTo>
                  <a:pt x="11110" y="8736907"/>
                </a:lnTo>
                <a:lnTo>
                  <a:pt x="0" y="8746905"/>
                </a:lnTo>
              </a:path>
            </a:pathLst>
          </a:custGeom>
          <a:ln w="76200">
            <a:solidFill>
              <a:srgbClr val="16E7C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89C6449-432C-4520-88DB-D024DCDD11F6}"/>
              </a:ext>
            </a:extLst>
          </p:cNvPr>
          <p:cNvGrpSpPr/>
          <p:nvPr/>
        </p:nvGrpSpPr>
        <p:grpSpPr>
          <a:xfrm>
            <a:off x="1309362" y="1544680"/>
            <a:ext cx="3567710" cy="2380750"/>
            <a:chOff x="1309362" y="1544680"/>
            <a:chExt cx="3536958" cy="240664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CFC03D-B5DD-48C1-9F64-497559547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9362" y="2011432"/>
              <a:ext cx="3536957" cy="1939891"/>
            </a:xfrm>
            <a:prstGeom prst="rect">
              <a:avLst/>
            </a:prstGeom>
          </p:spPr>
        </p:pic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FD9149AB-D2DD-4BFA-A4CC-A1D6531B321F}"/>
                </a:ext>
              </a:extLst>
            </p:cNvPr>
            <p:cNvSpPr txBox="1"/>
            <p:nvPr/>
          </p:nvSpPr>
          <p:spPr>
            <a:xfrm>
              <a:off x="1309362" y="1544680"/>
              <a:ext cx="3536958" cy="352019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85"/>
                </a:spcBef>
              </a:pPr>
              <a:r>
                <a:rPr lang="pt-BR" b="1" dirty="0">
                  <a:latin typeface="Microsoft JhengHei UI"/>
                  <a:cs typeface="Microsoft JhengHei UI"/>
                </a:rPr>
                <a:t>&lt; Alocação de crianças &gt;</a:t>
              </a:r>
              <a:endParaRPr dirty="0">
                <a:latin typeface="Microsoft JhengHei UI"/>
                <a:cs typeface="Microsoft JhengHei UI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B12C49B-468A-412D-8220-80CDBF84EE0D}"/>
              </a:ext>
            </a:extLst>
          </p:cNvPr>
          <p:cNvGrpSpPr/>
          <p:nvPr/>
        </p:nvGrpSpPr>
        <p:grpSpPr>
          <a:xfrm>
            <a:off x="1309362" y="4223548"/>
            <a:ext cx="3536958" cy="2418370"/>
            <a:chOff x="1309362" y="4223548"/>
            <a:chExt cx="3536958" cy="241837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A2CE7BE-08E6-44B5-BD8D-C4CEEEE2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9363" y="4740284"/>
              <a:ext cx="3536957" cy="1901634"/>
            </a:xfrm>
            <a:prstGeom prst="rect">
              <a:avLst/>
            </a:prstGeom>
          </p:spPr>
        </p:pic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4CCFFE34-9D24-4F4F-9C9E-9AEF7D58AEA1}"/>
                </a:ext>
              </a:extLst>
            </p:cNvPr>
            <p:cNvSpPr txBox="1"/>
            <p:nvPr/>
          </p:nvSpPr>
          <p:spPr>
            <a:xfrm>
              <a:off x="1309362" y="4223548"/>
              <a:ext cx="3536958" cy="352019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85"/>
                </a:spcBef>
              </a:pPr>
              <a:r>
                <a:rPr lang="pt-BR" b="1" dirty="0">
                  <a:latin typeface="Microsoft JhengHei UI"/>
                  <a:cs typeface="Microsoft JhengHei UI"/>
                </a:rPr>
                <a:t>&lt; </a:t>
              </a:r>
              <a:r>
                <a:rPr lang="pt-BR" b="1" dirty="0" err="1">
                  <a:latin typeface="Microsoft JhengHei UI"/>
                  <a:cs typeface="Microsoft JhengHei UI"/>
                </a:rPr>
                <a:t>Atend</a:t>
              </a:r>
              <a:r>
                <a:rPr lang="pt-BR" b="1" dirty="0">
                  <a:latin typeface="Microsoft JhengHei UI"/>
                  <a:cs typeface="Microsoft JhengHei UI"/>
                </a:rPr>
                <a:t>. por dia da semana&gt;</a:t>
              </a:r>
              <a:endParaRPr dirty="0">
                <a:latin typeface="Microsoft JhengHei UI"/>
                <a:cs typeface="Microsoft JhengHei UI"/>
              </a:endParaRP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810C152A-1ADC-488C-A4B7-3B3FE03219A6}"/>
              </a:ext>
            </a:extLst>
          </p:cNvPr>
          <p:cNvSpPr/>
          <p:nvPr/>
        </p:nvSpPr>
        <p:spPr>
          <a:xfrm>
            <a:off x="448158" y="1075110"/>
            <a:ext cx="10954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11.  </a:t>
            </a:r>
            <a:r>
              <a:rPr lang="pt-BR" b="1" spc="35" dirty="0">
                <a:solidFill>
                  <a:schemeClr val="bg1"/>
                </a:solidFill>
                <a:latin typeface="Tahoma"/>
                <a:cs typeface="Tahoma"/>
              </a:rPr>
              <a:t>Gráficos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1744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01" y="1968193"/>
            <a:ext cx="4890345" cy="434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10C152A-1ADC-488C-A4B7-3B3FE03219A6}"/>
              </a:ext>
            </a:extLst>
          </p:cNvPr>
          <p:cNvSpPr/>
          <p:nvPr/>
        </p:nvSpPr>
        <p:spPr>
          <a:xfrm>
            <a:off x="448158" y="1075110"/>
            <a:ext cx="10954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12.  Como última aba temos a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Pesquisa </a:t>
            </a:r>
            <a:r>
              <a:rPr lang="pt-BR" b="1" spc="35" dirty="0">
                <a:solidFill>
                  <a:schemeClr val="bg1"/>
                </a:solidFill>
                <a:latin typeface="Tahoma"/>
                <a:ea typeface="Tahoma" panose="020B0604030504040204" pitchFamily="34" charset="0"/>
                <a:cs typeface="Tahoma"/>
              </a:rPr>
              <a:t>t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ambém na aba lateral. Nela é possível verifica uma tabela que mostra o resultado da otimização e filtrar seus dados. 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3EC4B68-BFF7-4BD8-8B25-5F9940A4B4F8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953260B-3D43-492A-8EB0-DB3589E418A1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17" name="object 33">
              <a:extLst>
                <a:ext uri="{FF2B5EF4-FFF2-40B4-BE49-F238E27FC236}">
                  <a16:creationId xmlns:a16="http://schemas.microsoft.com/office/drawing/2014/main" id="{C2358A14-8972-4BCB-905C-558C1FB86AD7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42184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D870721-54E8-4B1E-A105-EFA7AC430F6C}"/>
              </a:ext>
            </a:extLst>
          </p:cNvPr>
          <p:cNvSpPr/>
          <p:nvPr/>
        </p:nvSpPr>
        <p:spPr>
          <a:xfrm>
            <a:off x="410694" y="1075110"/>
            <a:ext cx="11781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13. Com o botão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“Download Excel” 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podemos baixar a planilha de Excel otimizada e, em seguida, escolha a pasta onde armazená-la. 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66900"/>
            <a:ext cx="91440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D870721-54E8-4B1E-A105-EFA7AC430F6C}"/>
              </a:ext>
            </a:extLst>
          </p:cNvPr>
          <p:cNvSpPr/>
          <p:nvPr/>
        </p:nvSpPr>
        <p:spPr>
          <a:xfrm>
            <a:off x="448158" y="3704010"/>
            <a:ext cx="11000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7. Com o botão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“Gerar PDF” 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baixa todos os PDF com o cronograma semanal da criança. </a:t>
            </a:r>
          </a:p>
          <a:p>
            <a:pPr algn="just"/>
            <a:endParaRPr lang="pt-BR" spc="35" dirty="0">
              <a:solidFill>
                <a:schemeClr val="bg1"/>
              </a:solidFill>
              <a:latin typeface="Tahoma"/>
              <a:cs typeface="Tahoma"/>
            </a:endParaRPr>
          </a:p>
          <a:p>
            <a:pPr algn="just"/>
            <a:endParaRPr lang="pt-BR" spc="35" dirty="0">
              <a:solidFill>
                <a:schemeClr val="bg1"/>
              </a:solidFill>
              <a:latin typeface="Tahoma"/>
              <a:cs typeface="Tahoma"/>
            </a:endParaRPr>
          </a:p>
          <a:p>
            <a:pPr algn="just"/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lang="pt-BR" b="1" spc="35" dirty="0">
                <a:solidFill>
                  <a:srgbClr val="16E7CF"/>
                </a:solidFill>
                <a:latin typeface="Tahoma"/>
                <a:cs typeface="Tahoma"/>
              </a:rPr>
              <a:t>OBS: O Botão “Gerar PDF” gera os </a:t>
            </a:r>
            <a:r>
              <a:rPr lang="pt-BR" b="1" spc="35" dirty="0" err="1">
                <a:solidFill>
                  <a:srgbClr val="16E7CF"/>
                </a:solidFill>
                <a:latin typeface="Tahoma"/>
                <a:cs typeface="Tahoma"/>
              </a:rPr>
              <a:t>PDF’s</a:t>
            </a:r>
            <a:r>
              <a:rPr lang="pt-BR" b="1" spc="35" dirty="0">
                <a:solidFill>
                  <a:srgbClr val="16E7CF"/>
                </a:solidFill>
                <a:latin typeface="Tahoma"/>
                <a:cs typeface="Tahoma"/>
              </a:rPr>
              <a:t>, porém são enviados para uma pasta no diretório principal “</a:t>
            </a:r>
            <a:r>
              <a:rPr lang="pt-BR" b="1" spc="35" dirty="0" err="1">
                <a:solidFill>
                  <a:srgbClr val="16E7CF"/>
                </a:solidFill>
                <a:latin typeface="Tahoma"/>
                <a:cs typeface="Tahoma"/>
              </a:rPr>
              <a:t>PDF_agenda</a:t>
            </a:r>
            <a:r>
              <a:rPr lang="pt-BR" b="1" spc="35" dirty="0">
                <a:solidFill>
                  <a:srgbClr val="16E7CF"/>
                </a:solidFill>
                <a:latin typeface="Tahoma"/>
                <a:cs typeface="Tahoma"/>
              </a:rPr>
              <a:t>”</a:t>
            </a:r>
            <a:endParaRPr lang="pt-BR" b="1" dirty="0">
              <a:solidFill>
                <a:srgbClr val="16E7CF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57BFF29-8228-4BCE-B6A3-0284DA1CED6E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BDD8E3A-DEB0-4795-85C8-A2B2C175B3DB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16" name="object 33">
              <a:extLst>
                <a:ext uri="{FF2B5EF4-FFF2-40B4-BE49-F238E27FC236}">
                  <a16:creationId xmlns:a16="http://schemas.microsoft.com/office/drawing/2014/main" id="{F375005A-DFB9-42B9-A3E4-A3610165BDA3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2E018280-2076-476C-AA6C-8D2D7787FAF0}"/>
              </a:ext>
            </a:extLst>
          </p:cNvPr>
          <p:cNvSpPr/>
          <p:nvPr/>
        </p:nvSpPr>
        <p:spPr>
          <a:xfrm>
            <a:off x="9436608" y="2980944"/>
            <a:ext cx="768096" cy="310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6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4E49674D-0F43-4D3B-8C88-542D9AF81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03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3076D1D-F125-4BC5-9F65-06F2B52371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0100" y="1886068"/>
            <a:ext cx="8929688" cy="14856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8500" b="1" dirty="0">
                <a:solidFill>
                  <a:schemeClr val="bg1"/>
                </a:solidFill>
                <a:latin typeface="Microsoft JhengHei UI"/>
                <a:cs typeface="Microsoft JhengHei UI"/>
              </a:rPr>
              <a:t>〈 </a:t>
            </a:r>
            <a:r>
              <a:rPr lang="pt-BR" sz="8500" b="1" spc="-5" dirty="0">
                <a:solidFill>
                  <a:schemeClr val="bg1"/>
                </a:solidFill>
                <a:latin typeface="Courier New"/>
                <a:cs typeface="Courier New"/>
              </a:rPr>
              <a:t>Obrigado!</a:t>
            </a:r>
            <a:r>
              <a:rPr sz="8500" b="1" dirty="0">
                <a:solidFill>
                  <a:schemeClr val="bg1"/>
                </a:solidFill>
                <a:latin typeface="Microsoft JhengHei UI"/>
                <a:cs typeface="Microsoft JhengHei UI"/>
              </a:rPr>
              <a:t>〉</a:t>
            </a:r>
            <a:endParaRPr sz="8500" dirty="0">
              <a:solidFill>
                <a:schemeClr val="bg1"/>
              </a:solidFill>
              <a:latin typeface="Microsoft JhengHei UI"/>
              <a:cs typeface="Microsoft JhengHei U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9C6176-FD2A-4F75-B37A-A626FF8D0147}"/>
              </a:ext>
            </a:extLst>
          </p:cNvPr>
          <p:cNvSpPr/>
          <p:nvPr/>
        </p:nvSpPr>
        <p:spPr>
          <a:xfrm>
            <a:off x="266700" y="4583091"/>
            <a:ext cx="119253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b="1" spc="-5" dirty="0">
                <a:solidFill>
                  <a:srgbClr val="16E7CF"/>
                </a:solidFill>
                <a:latin typeface="Courier New"/>
                <a:cs typeface="Courier New"/>
              </a:rPr>
              <a:t>Você tem dúvidas ? Entre em contato conosco:</a:t>
            </a:r>
            <a:endParaRPr lang="pt-BR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pt-BR" i="1" spc="-5" dirty="0">
                <a:solidFill>
                  <a:srgbClr val="73FDEA"/>
                </a:solidFill>
                <a:latin typeface="Courier New"/>
                <a:cs typeface="Courier New"/>
              </a:rPr>
              <a:t>——</a:t>
            </a:r>
            <a:endParaRPr lang="pt-BR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pt-BR" i="1" spc="-5" dirty="0">
                <a:solidFill>
                  <a:srgbClr val="73FDEA"/>
                </a:solidFill>
                <a:latin typeface="Courier New"/>
                <a:cs typeface="Courier New"/>
              </a:rPr>
              <a:t>&gt;&gt; </a:t>
            </a:r>
            <a:r>
              <a:rPr lang="pt-BR" i="1" spc="-5" dirty="0">
                <a:solidFill>
                  <a:srgbClr val="FFFFFF"/>
                </a:solidFill>
                <a:latin typeface="Courier New"/>
                <a:cs typeface="Courier New"/>
              </a:rPr>
              <a:t>Vinnicio 	</a:t>
            </a:r>
            <a:r>
              <a:rPr lang="pt-BR" b="1" spc="-5" dirty="0">
                <a:solidFill>
                  <a:srgbClr val="73FDEA"/>
                </a:solidFill>
                <a:latin typeface="Courier New"/>
                <a:cs typeface="Courier New"/>
                <a:hlinkClick r:id="rId2"/>
              </a:rPr>
              <a:t>vinnicio.resende@gmail.com</a:t>
            </a:r>
            <a:endParaRPr lang="pt-BR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pt-BR" i="1" spc="-5" dirty="0">
                <a:solidFill>
                  <a:srgbClr val="73FDEA"/>
                </a:solidFill>
                <a:latin typeface="Courier New"/>
                <a:cs typeface="Courier New"/>
              </a:rPr>
              <a:t>&gt;&gt; </a:t>
            </a:r>
            <a:r>
              <a:rPr lang="pt-BR" i="1" spc="-5" dirty="0">
                <a:solidFill>
                  <a:srgbClr val="FFFFFF"/>
                </a:solidFill>
                <a:latin typeface="Courier New"/>
                <a:cs typeface="Courier New"/>
              </a:rPr>
              <a:t>Gabriel 	</a:t>
            </a:r>
            <a:r>
              <a:rPr lang="pt-BR" b="1" spc="-5" dirty="0">
                <a:solidFill>
                  <a:srgbClr val="73FDEA"/>
                </a:solidFill>
                <a:latin typeface="Courier New"/>
                <a:cs typeface="Courier New"/>
                <a:hlinkClick r:id="rId2"/>
              </a:rPr>
              <a:t>gdavila77@gmail.com</a:t>
            </a:r>
            <a:endParaRPr lang="pt-BR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pt-BR" i="1" spc="-5" dirty="0">
                <a:solidFill>
                  <a:srgbClr val="73FDEA"/>
                </a:solidFill>
                <a:latin typeface="Courier New"/>
                <a:cs typeface="Courier New"/>
              </a:rPr>
              <a:t>&gt;&gt; </a:t>
            </a:r>
            <a:r>
              <a:rPr lang="pt-BR" i="1" spc="-5" dirty="0">
                <a:solidFill>
                  <a:srgbClr val="FFFFFF"/>
                </a:solidFill>
                <a:latin typeface="Courier New"/>
                <a:cs typeface="Courier New"/>
              </a:rPr>
              <a:t>Guilherme 	</a:t>
            </a:r>
            <a:r>
              <a:rPr lang="pt-BR" b="1" spc="-5" dirty="0">
                <a:solidFill>
                  <a:srgbClr val="73FDEA"/>
                </a:solidFill>
                <a:latin typeface="Courier New"/>
                <a:cs typeface="Courier New"/>
                <a:hlinkClick r:id="rId2"/>
              </a:rPr>
              <a:t>guilimacorrea@gmail.com</a:t>
            </a:r>
            <a:endParaRPr lang="pt-BR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369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9">
            <a:extLst>
              <a:ext uri="{FF2B5EF4-FFF2-40B4-BE49-F238E27FC236}">
                <a16:creationId xmlns:a16="http://schemas.microsoft.com/office/drawing/2014/main" id="{DF08EDE8-8CB2-49FD-80E5-EB5CA72570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990830" h="1630680">
                <a:moveTo>
                  <a:pt x="0" y="1630305"/>
                </a:moveTo>
                <a:lnTo>
                  <a:pt x="0" y="0"/>
                </a:lnTo>
                <a:lnTo>
                  <a:pt x="12990588" y="0"/>
                </a:lnTo>
                <a:lnTo>
                  <a:pt x="12990588" y="1630305"/>
                </a:lnTo>
                <a:lnTo>
                  <a:pt x="0" y="1630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pt-BR" dirty="0"/>
              <a:t>https://www.youtube.com/watch?v=8LnZNC4hxdQ</a:t>
            </a:r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C26AF5F9-A639-4D3C-8B51-02F2D9B24411}"/>
              </a:ext>
            </a:extLst>
          </p:cNvPr>
          <p:cNvSpPr/>
          <p:nvPr/>
        </p:nvSpPr>
        <p:spPr>
          <a:xfrm>
            <a:off x="8656589" y="874077"/>
            <a:ext cx="1993900" cy="5902801"/>
          </a:xfrm>
          <a:custGeom>
            <a:avLst/>
            <a:gdLst/>
            <a:ahLst/>
            <a:cxnLst/>
            <a:rect l="l" t="t" r="r" b="b"/>
            <a:pathLst>
              <a:path w="1993900" h="8747125">
                <a:moveTo>
                  <a:pt x="227008" y="0"/>
                </a:moveTo>
                <a:lnTo>
                  <a:pt x="262169" y="35446"/>
                </a:lnTo>
                <a:lnTo>
                  <a:pt x="296977" y="71111"/>
                </a:lnTo>
                <a:lnTo>
                  <a:pt x="331431" y="106990"/>
                </a:lnTo>
                <a:lnTo>
                  <a:pt x="365532" y="143083"/>
                </a:lnTo>
                <a:lnTo>
                  <a:pt x="399279" y="179386"/>
                </a:lnTo>
                <a:lnTo>
                  <a:pt x="432673" y="215898"/>
                </a:lnTo>
                <a:lnTo>
                  <a:pt x="465714" y="252616"/>
                </a:lnTo>
                <a:lnTo>
                  <a:pt x="498401" y="289539"/>
                </a:lnTo>
                <a:lnTo>
                  <a:pt x="530735" y="326663"/>
                </a:lnTo>
                <a:lnTo>
                  <a:pt x="562715" y="363987"/>
                </a:lnTo>
                <a:lnTo>
                  <a:pt x="594343" y="401509"/>
                </a:lnTo>
                <a:lnTo>
                  <a:pt x="625616" y="439226"/>
                </a:lnTo>
                <a:lnTo>
                  <a:pt x="656537" y="477137"/>
                </a:lnTo>
                <a:lnTo>
                  <a:pt x="687104" y="515238"/>
                </a:lnTo>
                <a:lnTo>
                  <a:pt x="717317" y="553528"/>
                </a:lnTo>
                <a:lnTo>
                  <a:pt x="747178" y="592005"/>
                </a:lnTo>
                <a:lnTo>
                  <a:pt x="776684" y="630667"/>
                </a:lnTo>
                <a:lnTo>
                  <a:pt x="805838" y="669510"/>
                </a:lnTo>
                <a:lnTo>
                  <a:pt x="834638" y="708534"/>
                </a:lnTo>
                <a:lnTo>
                  <a:pt x="863085" y="747735"/>
                </a:lnTo>
                <a:lnTo>
                  <a:pt x="891178" y="787112"/>
                </a:lnTo>
                <a:lnTo>
                  <a:pt x="918918" y="826663"/>
                </a:lnTo>
                <a:lnTo>
                  <a:pt x="946305" y="866385"/>
                </a:lnTo>
                <a:lnTo>
                  <a:pt x="973338" y="906275"/>
                </a:lnTo>
                <a:lnTo>
                  <a:pt x="1000018" y="946333"/>
                </a:lnTo>
                <a:lnTo>
                  <a:pt x="1026344" y="986556"/>
                </a:lnTo>
                <a:lnTo>
                  <a:pt x="1052318" y="1026940"/>
                </a:lnTo>
                <a:lnTo>
                  <a:pt x="1077937" y="1067486"/>
                </a:lnTo>
                <a:lnTo>
                  <a:pt x="1103204" y="1108189"/>
                </a:lnTo>
                <a:lnTo>
                  <a:pt x="1128117" y="1149048"/>
                </a:lnTo>
                <a:lnTo>
                  <a:pt x="1152676" y="1190061"/>
                </a:lnTo>
                <a:lnTo>
                  <a:pt x="1176883" y="1231225"/>
                </a:lnTo>
                <a:lnTo>
                  <a:pt x="1200735" y="1272539"/>
                </a:lnTo>
                <a:lnTo>
                  <a:pt x="1224235" y="1313999"/>
                </a:lnTo>
                <a:lnTo>
                  <a:pt x="1247381" y="1355605"/>
                </a:lnTo>
                <a:lnTo>
                  <a:pt x="1270174" y="1397353"/>
                </a:lnTo>
                <a:lnTo>
                  <a:pt x="1292613" y="1439242"/>
                </a:lnTo>
                <a:lnTo>
                  <a:pt x="1314699" y="1481269"/>
                </a:lnTo>
                <a:lnTo>
                  <a:pt x="1336432" y="1523433"/>
                </a:lnTo>
                <a:lnTo>
                  <a:pt x="1357811" y="1565730"/>
                </a:lnTo>
                <a:lnTo>
                  <a:pt x="1378837" y="1608159"/>
                </a:lnTo>
                <a:lnTo>
                  <a:pt x="1399509" y="1650717"/>
                </a:lnTo>
                <a:lnTo>
                  <a:pt x="1419828" y="1693403"/>
                </a:lnTo>
                <a:lnTo>
                  <a:pt x="1439794" y="1736214"/>
                </a:lnTo>
                <a:lnTo>
                  <a:pt x="1459406" y="1779148"/>
                </a:lnTo>
                <a:lnTo>
                  <a:pt x="1478665" y="1822203"/>
                </a:lnTo>
                <a:lnTo>
                  <a:pt x="1497571" y="1865376"/>
                </a:lnTo>
                <a:lnTo>
                  <a:pt x="1516123" y="1908666"/>
                </a:lnTo>
                <a:lnTo>
                  <a:pt x="1534322" y="1952070"/>
                </a:lnTo>
                <a:lnTo>
                  <a:pt x="1552168" y="1995585"/>
                </a:lnTo>
                <a:lnTo>
                  <a:pt x="1569660" y="2039211"/>
                </a:lnTo>
                <a:lnTo>
                  <a:pt x="1586798" y="2082944"/>
                </a:lnTo>
                <a:lnTo>
                  <a:pt x="1603584" y="2126783"/>
                </a:lnTo>
                <a:lnTo>
                  <a:pt x="1620016" y="2170724"/>
                </a:lnTo>
                <a:lnTo>
                  <a:pt x="1636094" y="2214767"/>
                </a:lnTo>
                <a:lnTo>
                  <a:pt x="1651820" y="2258909"/>
                </a:lnTo>
                <a:lnTo>
                  <a:pt x="1667191" y="2303147"/>
                </a:lnTo>
                <a:lnTo>
                  <a:pt x="1682210" y="2347479"/>
                </a:lnTo>
                <a:lnTo>
                  <a:pt x="1696875" y="2391904"/>
                </a:lnTo>
                <a:lnTo>
                  <a:pt x="1711187" y="2436419"/>
                </a:lnTo>
                <a:lnTo>
                  <a:pt x="1725145" y="2481022"/>
                </a:lnTo>
                <a:lnTo>
                  <a:pt x="1738750" y="2525710"/>
                </a:lnTo>
                <a:lnTo>
                  <a:pt x="1752002" y="2570481"/>
                </a:lnTo>
                <a:lnTo>
                  <a:pt x="1764900" y="2615334"/>
                </a:lnTo>
                <a:lnTo>
                  <a:pt x="1777445" y="2660266"/>
                </a:lnTo>
                <a:lnTo>
                  <a:pt x="1789636" y="2705275"/>
                </a:lnTo>
                <a:lnTo>
                  <a:pt x="1801474" y="2750359"/>
                </a:lnTo>
                <a:lnTo>
                  <a:pt x="1812959" y="2795514"/>
                </a:lnTo>
                <a:lnTo>
                  <a:pt x="1824090" y="2840741"/>
                </a:lnTo>
                <a:lnTo>
                  <a:pt x="1834868" y="2886035"/>
                </a:lnTo>
                <a:lnTo>
                  <a:pt x="1845293" y="2931395"/>
                </a:lnTo>
                <a:lnTo>
                  <a:pt x="1855364" y="2976819"/>
                </a:lnTo>
                <a:lnTo>
                  <a:pt x="1865082" y="3022304"/>
                </a:lnTo>
                <a:lnTo>
                  <a:pt x="1874446" y="3067848"/>
                </a:lnTo>
                <a:lnTo>
                  <a:pt x="1883457" y="3113450"/>
                </a:lnTo>
                <a:lnTo>
                  <a:pt x="1892115" y="3159107"/>
                </a:lnTo>
                <a:lnTo>
                  <a:pt x="1900419" y="3204816"/>
                </a:lnTo>
                <a:lnTo>
                  <a:pt x="1908370" y="3250575"/>
                </a:lnTo>
                <a:lnTo>
                  <a:pt x="1915968" y="3296383"/>
                </a:lnTo>
                <a:lnTo>
                  <a:pt x="1923212" y="3342238"/>
                </a:lnTo>
                <a:lnTo>
                  <a:pt x="1930103" y="3388136"/>
                </a:lnTo>
                <a:lnTo>
                  <a:pt x="1936640" y="3434075"/>
                </a:lnTo>
                <a:lnTo>
                  <a:pt x="1942825" y="3480055"/>
                </a:lnTo>
                <a:lnTo>
                  <a:pt x="1948655" y="3526071"/>
                </a:lnTo>
                <a:lnTo>
                  <a:pt x="1954133" y="3572123"/>
                </a:lnTo>
                <a:lnTo>
                  <a:pt x="1959257" y="3618207"/>
                </a:lnTo>
                <a:lnTo>
                  <a:pt x="1964027" y="3664323"/>
                </a:lnTo>
                <a:lnTo>
                  <a:pt x="1968444" y="3710467"/>
                </a:lnTo>
                <a:lnTo>
                  <a:pt x="1972508" y="3756637"/>
                </a:lnTo>
                <a:lnTo>
                  <a:pt x="1976219" y="3802831"/>
                </a:lnTo>
                <a:lnTo>
                  <a:pt x="1979576" y="3849048"/>
                </a:lnTo>
                <a:lnTo>
                  <a:pt x="1982579" y="3895284"/>
                </a:lnTo>
                <a:lnTo>
                  <a:pt x="1985230" y="3941538"/>
                </a:lnTo>
                <a:lnTo>
                  <a:pt x="1987527" y="3987807"/>
                </a:lnTo>
                <a:lnTo>
                  <a:pt x="1989470" y="4034089"/>
                </a:lnTo>
                <a:lnTo>
                  <a:pt x="1991060" y="4080382"/>
                </a:lnTo>
                <a:lnTo>
                  <a:pt x="1992297" y="4126684"/>
                </a:lnTo>
                <a:lnTo>
                  <a:pt x="1993181" y="4172993"/>
                </a:lnTo>
                <a:lnTo>
                  <a:pt x="1993711" y="4219306"/>
                </a:lnTo>
                <a:lnTo>
                  <a:pt x="1993887" y="4265621"/>
                </a:lnTo>
                <a:lnTo>
                  <a:pt x="1993711" y="4311936"/>
                </a:lnTo>
                <a:lnTo>
                  <a:pt x="1993181" y="4358249"/>
                </a:lnTo>
                <a:lnTo>
                  <a:pt x="1992297" y="4404558"/>
                </a:lnTo>
                <a:lnTo>
                  <a:pt x="1991060" y="4450860"/>
                </a:lnTo>
                <a:lnTo>
                  <a:pt x="1989470" y="4497153"/>
                </a:lnTo>
                <a:lnTo>
                  <a:pt x="1987527" y="4543435"/>
                </a:lnTo>
                <a:lnTo>
                  <a:pt x="1985230" y="4589704"/>
                </a:lnTo>
                <a:lnTo>
                  <a:pt x="1982579" y="4635958"/>
                </a:lnTo>
                <a:lnTo>
                  <a:pt x="1979576" y="4682194"/>
                </a:lnTo>
                <a:lnTo>
                  <a:pt x="1976219" y="4728410"/>
                </a:lnTo>
                <a:lnTo>
                  <a:pt x="1972508" y="4774605"/>
                </a:lnTo>
                <a:lnTo>
                  <a:pt x="1968444" y="4820775"/>
                </a:lnTo>
                <a:lnTo>
                  <a:pt x="1964027" y="4866919"/>
                </a:lnTo>
                <a:lnTo>
                  <a:pt x="1959257" y="4913034"/>
                </a:lnTo>
                <a:lnTo>
                  <a:pt x="1954133" y="4959119"/>
                </a:lnTo>
                <a:lnTo>
                  <a:pt x="1948655" y="5005171"/>
                </a:lnTo>
                <a:lnTo>
                  <a:pt x="1942825" y="5051187"/>
                </a:lnTo>
                <a:lnTo>
                  <a:pt x="1936640" y="5097167"/>
                </a:lnTo>
                <a:lnTo>
                  <a:pt x="1930103" y="5143106"/>
                </a:lnTo>
                <a:lnTo>
                  <a:pt x="1923212" y="5189004"/>
                </a:lnTo>
                <a:lnTo>
                  <a:pt x="1915968" y="5234858"/>
                </a:lnTo>
                <a:lnTo>
                  <a:pt x="1908370" y="5280666"/>
                </a:lnTo>
                <a:lnTo>
                  <a:pt x="1900419" y="5326426"/>
                </a:lnTo>
                <a:lnTo>
                  <a:pt x="1892115" y="5372135"/>
                </a:lnTo>
                <a:lnTo>
                  <a:pt x="1883457" y="5417792"/>
                </a:lnTo>
                <a:lnTo>
                  <a:pt x="1874446" y="5463393"/>
                </a:lnTo>
                <a:lnTo>
                  <a:pt x="1865082" y="5508938"/>
                </a:lnTo>
                <a:lnTo>
                  <a:pt x="1855364" y="5554423"/>
                </a:lnTo>
                <a:lnTo>
                  <a:pt x="1845293" y="5599847"/>
                </a:lnTo>
                <a:lnTo>
                  <a:pt x="1834868" y="5645207"/>
                </a:lnTo>
                <a:lnTo>
                  <a:pt x="1824090" y="5690501"/>
                </a:lnTo>
                <a:lnTo>
                  <a:pt x="1812959" y="5735727"/>
                </a:lnTo>
                <a:lnTo>
                  <a:pt x="1801474" y="5780883"/>
                </a:lnTo>
                <a:lnTo>
                  <a:pt x="1789636" y="5825967"/>
                </a:lnTo>
                <a:lnTo>
                  <a:pt x="1777445" y="5870975"/>
                </a:lnTo>
                <a:lnTo>
                  <a:pt x="1764900" y="5915907"/>
                </a:lnTo>
                <a:lnTo>
                  <a:pt x="1752002" y="5960760"/>
                </a:lnTo>
                <a:lnTo>
                  <a:pt x="1738750" y="6005532"/>
                </a:lnTo>
                <a:lnTo>
                  <a:pt x="1725145" y="6050220"/>
                </a:lnTo>
                <a:lnTo>
                  <a:pt x="1711187" y="6094823"/>
                </a:lnTo>
                <a:lnTo>
                  <a:pt x="1696875" y="6139338"/>
                </a:lnTo>
                <a:lnTo>
                  <a:pt x="1682210" y="6183762"/>
                </a:lnTo>
                <a:lnTo>
                  <a:pt x="1667191" y="6228095"/>
                </a:lnTo>
                <a:lnTo>
                  <a:pt x="1651820" y="6272333"/>
                </a:lnTo>
                <a:lnTo>
                  <a:pt x="1636094" y="6316475"/>
                </a:lnTo>
                <a:lnTo>
                  <a:pt x="1620016" y="6360517"/>
                </a:lnTo>
                <a:lnTo>
                  <a:pt x="1603584" y="6404459"/>
                </a:lnTo>
                <a:lnTo>
                  <a:pt x="1586798" y="6448298"/>
                </a:lnTo>
                <a:lnTo>
                  <a:pt x="1569660" y="6492031"/>
                </a:lnTo>
                <a:lnTo>
                  <a:pt x="1552168" y="6535656"/>
                </a:lnTo>
                <a:lnTo>
                  <a:pt x="1534322" y="6579172"/>
                </a:lnTo>
                <a:lnTo>
                  <a:pt x="1516123" y="6622576"/>
                </a:lnTo>
                <a:lnTo>
                  <a:pt x="1497571" y="6665866"/>
                </a:lnTo>
                <a:lnTo>
                  <a:pt x="1478665" y="6709039"/>
                </a:lnTo>
                <a:lnTo>
                  <a:pt x="1459406" y="6752094"/>
                </a:lnTo>
                <a:lnTo>
                  <a:pt x="1439794" y="6795028"/>
                </a:lnTo>
                <a:lnTo>
                  <a:pt x="1419828" y="6837839"/>
                </a:lnTo>
                <a:lnTo>
                  <a:pt x="1399509" y="6880524"/>
                </a:lnTo>
                <a:lnTo>
                  <a:pt x="1378837" y="6923083"/>
                </a:lnTo>
                <a:lnTo>
                  <a:pt x="1357811" y="6965512"/>
                </a:lnTo>
                <a:lnTo>
                  <a:pt x="1336432" y="7007809"/>
                </a:lnTo>
                <a:lnTo>
                  <a:pt x="1314699" y="7049972"/>
                </a:lnTo>
                <a:lnTo>
                  <a:pt x="1292613" y="7092000"/>
                </a:lnTo>
                <a:lnTo>
                  <a:pt x="1270174" y="7133888"/>
                </a:lnTo>
                <a:lnTo>
                  <a:pt x="1247381" y="7175637"/>
                </a:lnTo>
                <a:lnTo>
                  <a:pt x="1224235" y="7217242"/>
                </a:lnTo>
                <a:lnTo>
                  <a:pt x="1200735" y="7258703"/>
                </a:lnTo>
                <a:lnTo>
                  <a:pt x="1176883" y="7300017"/>
                </a:lnTo>
                <a:lnTo>
                  <a:pt x="1152676" y="7341181"/>
                </a:lnTo>
                <a:lnTo>
                  <a:pt x="1128117" y="7382194"/>
                </a:lnTo>
                <a:lnTo>
                  <a:pt x="1103204" y="7423053"/>
                </a:lnTo>
                <a:lnTo>
                  <a:pt x="1077937" y="7463756"/>
                </a:lnTo>
                <a:lnTo>
                  <a:pt x="1052318" y="7504301"/>
                </a:lnTo>
                <a:lnTo>
                  <a:pt x="1026344" y="7544686"/>
                </a:lnTo>
                <a:lnTo>
                  <a:pt x="1000018" y="7584909"/>
                </a:lnTo>
                <a:lnTo>
                  <a:pt x="973338" y="7624966"/>
                </a:lnTo>
                <a:lnTo>
                  <a:pt x="946305" y="7664857"/>
                </a:lnTo>
                <a:lnTo>
                  <a:pt x="918918" y="7704579"/>
                </a:lnTo>
                <a:lnTo>
                  <a:pt x="891178" y="7744130"/>
                </a:lnTo>
                <a:lnTo>
                  <a:pt x="863085" y="7783507"/>
                </a:lnTo>
                <a:lnTo>
                  <a:pt x="834638" y="7822708"/>
                </a:lnTo>
                <a:lnTo>
                  <a:pt x="805838" y="7861732"/>
                </a:lnTo>
                <a:lnTo>
                  <a:pt x="776684" y="7900575"/>
                </a:lnTo>
                <a:lnTo>
                  <a:pt x="747178" y="7939237"/>
                </a:lnTo>
                <a:lnTo>
                  <a:pt x="717317" y="7977713"/>
                </a:lnTo>
                <a:lnTo>
                  <a:pt x="687104" y="8016004"/>
                </a:lnTo>
                <a:lnTo>
                  <a:pt x="656537" y="8054105"/>
                </a:lnTo>
                <a:lnTo>
                  <a:pt x="625616" y="8092016"/>
                </a:lnTo>
                <a:lnTo>
                  <a:pt x="594343" y="8129733"/>
                </a:lnTo>
                <a:lnTo>
                  <a:pt x="562715" y="8167255"/>
                </a:lnTo>
                <a:lnTo>
                  <a:pt x="530735" y="8204579"/>
                </a:lnTo>
                <a:lnTo>
                  <a:pt x="498401" y="8241703"/>
                </a:lnTo>
                <a:lnTo>
                  <a:pt x="465714" y="8278626"/>
                </a:lnTo>
                <a:lnTo>
                  <a:pt x="432673" y="8315344"/>
                </a:lnTo>
                <a:lnTo>
                  <a:pt x="399279" y="8351856"/>
                </a:lnTo>
                <a:lnTo>
                  <a:pt x="365532" y="8388159"/>
                </a:lnTo>
                <a:lnTo>
                  <a:pt x="331431" y="8424251"/>
                </a:lnTo>
                <a:lnTo>
                  <a:pt x="296977" y="8460131"/>
                </a:lnTo>
                <a:lnTo>
                  <a:pt x="262169" y="8495795"/>
                </a:lnTo>
                <a:lnTo>
                  <a:pt x="227008" y="8531242"/>
                </a:lnTo>
                <a:lnTo>
                  <a:pt x="191561" y="8566403"/>
                </a:lnTo>
                <a:lnTo>
                  <a:pt x="155897" y="8601211"/>
                </a:lnTo>
                <a:lnTo>
                  <a:pt x="120018" y="8635665"/>
                </a:lnTo>
                <a:lnTo>
                  <a:pt x="83925" y="8669766"/>
                </a:lnTo>
                <a:lnTo>
                  <a:pt x="47622" y="8703513"/>
                </a:lnTo>
                <a:lnTo>
                  <a:pt x="11110" y="8736907"/>
                </a:lnTo>
                <a:lnTo>
                  <a:pt x="0" y="8746905"/>
                </a:lnTo>
              </a:path>
            </a:pathLst>
          </a:custGeom>
          <a:ln w="76200">
            <a:solidFill>
              <a:srgbClr val="16E7C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D23E534-7A86-41F8-A8D9-0914827EFAFD}"/>
              </a:ext>
            </a:extLst>
          </p:cNvPr>
          <p:cNvGrpSpPr/>
          <p:nvPr/>
        </p:nvGrpSpPr>
        <p:grpSpPr>
          <a:xfrm>
            <a:off x="156058" y="396358"/>
            <a:ext cx="11826966" cy="432000"/>
            <a:chOff x="156058" y="396358"/>
            <a:chExt cx="11826966" cy="432000"/>
          </a:xfrm>
        </p:grpSpPr>
        <p:sp>
          <p:nvSpPr>
            <p:cNvPr id="11" name="object 33">
              <a:extLst>
                <a:ext uri="{FF2B5EF4-FFF2-40B4-BE49-F238E27FC236}">
                  <a16:creationId xmlns:a16="http://schemas.microsoft.com/office/drawing/2014/main" id="{2B20C01D-0A69-4E88-BFFA-A3E89988A398}"/>
                </a:ext>
              </a:extLst>
            </p:cNvPr>
            <p:cNvSpPr/>
            <p:nvPr/>
          </p:nvSpPr>
          <p:spPr>
            <a:xfrm flipV="1">
              <a:off x="9989123" y="617205"/>
              <a:ext cx="1993901" cy="45719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E6B5F21-6392-48CD-8371-B6C659DC3AA2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22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1: Baixar as linguagens e os ambientes de trabalho</a:t>
              </a:r>
              <a:endParaRPr lang="pt-BR" sz="2200" dirty="0">
                <a:latin typeface="Courier New"/>
                <a:cs typeface="Courier New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8D88227-7AB6-42A3-941E-E5FEFDF2A9FA}"/>
              </a:ext>
            </a:extLst>
          </p:cNvPr>
          <p:cNvGrpSpPr/>
          <p:nvPr/>
        </p:nvGrpSpPr>
        <p:grpSpPr>
          <a:xfrm>
            <a:off x="296814" y="1378203"/>
            <a:ext cx="8062957" cy="843894"/>
            <a:chOff x="299993" y="1223605"/>
            <a:chExt cx="8062957" cy="843894"/>
          </a:xfrm>
        </p:grpSpPr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C49C2313-A3BB-4D33-B3BF-DE1B4F69E27A}"/>
                </a:ext>
              </a:extLst>
            </p:cNvPr>
            <p:cNvSpPr txBox="1"/>
            <p:nvPr/>
          </p:nvSpPr>
          <p:spPr>
            <a:xfrm>
              <a:off x="299993" y="1223605"/>
              <a:ext cx="8062957" cy="382797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85"/>
                </a:spcBef>
              </a:pPr>
              <a:r>
                <a:rPr sz="2000" b="1" dirty="0">
                  <a:latin typeface="Microsoft JhengHei UI"/>
                  <a:cs typeface="Microsoft JhengHei UI"/>
                </a:rPr>
                <a:t>〈</a:t>
              </a:r>
              <a:r>
                <a:rPr lang="pt-BR" sz="2000" b="1" spc="-5" dirty="0">
                  <a:latin typeface="Courier New"/>
                  <a:cs typeface="Courier New"/>
                </a:rPr>
                <a:t>Vídeo tutorial para fazer download do R e </a:t>
              </a:r>
              <a:r>
                <a:rPr lang="pt-BR" sz="2000" b="1" spc="-5" dirty="0" err="1">
                  <a:latin typeface="Courier New"/>
                  <a:cs typeface="Courier New"/>
                </a:rPr>
                <a:t>Rstudio</a:t>
              </a:r>
              <a:r>
                <a:rPr sz="2000" b="1" dirty="0">
                  <a:latin typeface="Microsoft JhengHei UI"/>
                  <a:cs typeface="Microsoft JhengHei UI"/>
                </a:rPr>
                <a:t>〉</a:t>
              </a:r>
              <a:endParaRPr sz="2000" dirty="0">
                <a:latin typeface="Microsoft JhengHei UI"/>
                <a:cs typeface="Microsoft JhengHei UI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F3C0393-E484-4D04-BD71-C38128BCEAFE}"/>
                </a:ext>
              </a:extLst>
            </p:cNvPr>
            <p:cNvSpPr txBox="1"/>
            <p:nvPr/>
          </p:nvSpPr>
          <p:spPr>
            <a:xfrm>
              <a:off x="299993" y="1698167"/>
              <a:ext cx="541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hlinkClick r:id="rId2"/>
                </a:rPr>
                <a:t>https</a:t>
              </a:r>
              <a:r>
                <a:rPr lang="pt-BR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://</a:t>
              </a:r>
              <a:r>
                <a:rPr lang="pt-BR" dirty="0">
                  <a:solidFill>
                    <a:schemeClr val="bg1"/>
                  </a:solidFill>
                  <a:hlinkClick r:id="rId2"/>
                </a:rPr>
                <a:t>www.youtube.com/watch?v=8LnZNC4hxdQ</a:t>
              </a:r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77117-B3E1-4327-8CC7-FD4CF33EA815}"/>
              </a:ext>
            </a:extLst>
          </p:cNvPr>
          <p:cNvGrpSpPr/>
          <p:nvPr/>
        </p:nvGrpSpPr>
        <p:grpSpPr>
          <a:xfrm>
            <a:off x="296814" y="2486611"/>
            <a:ext cx="8062957" cy="1424919"/>
            <a:chOff x="299992" y="2328505"/>
            <a:chExt cx="8062957" cy="1424919"/>
          </a:xfrm>
        </p:grpSpPr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3AA4450-2ED6-4D70-98F5-94967CBAF115}"/>
                </a:ext>
              </a:extLst>
            </p:cNvPr>
            <p:cNvSpPr txBox="1"/>
            <p:nvPr/>
          </p:nvSpPr>
          <p:spPr>
            <a:xfrm>
              <a:off x="299992" y="2328505"/>
              <a:ext cx="8062957" cy="382797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85"/>
                </a:spcBef>
              </a:pPr>
              <a:r>
                <a:rPr sz="2000" b="1" dirty="0">
                  <a:latin typeface="Microsoft JhengHei UI"/>
                  <a:cs typeface="Microsoft JhengHei UI"/>
                </a:rPr>
                <a:t>〈</a:t>
              </a:r>
              <a:r>
                <a:rPr lang="pt-BR" sz="2000" b="1" spc="-5" dirty="0">
                  <a:latin typeface="Courier New"/>
                  <a:cs typeface="Courier New"/>
                </a:rPr>
                <a:t>Sites para download do R e </a:t>
              </a:r>
              <a:r>
                <a:rPr lang="pt-BR" sz="2000" b="1" spc="-5" dirty="0" err="1">
                  <a:latin typeface="Courier New"/>
                  <a:cs typeface="Courier New"/>
                </a:rPr>
                <a:t>Rstudio</a:t>
              </a:r>
              <a:r>
                <a:rPr sz="2000" b="1" dirty="0">
                  <a:latin typeface="Microsoft JhengHei UI"/>
                  <a:cs typeface="Microsoft JhengHei UI"/>
                </a:rPr>
                <a:t>〉</a:t>
              </a:r>
              <a:endParaRPr sz="2000" dirty="0">
                <a:latin typeface="Microsoft JhengHei UI"/>
                <a:cs typeface="Microsoft JhengHei UI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90F31D3-E28B-4418-9426-8FBA06D10A48}"/>
                </a:ext>
              </a:extLst>
            </p:cNvPr>
            <p:cNvSpPr txBox="1"/>
            <p:nvPr/>
          </p:nvSpPr>
          <p:spPr>
            <a:xfrm>
              <a:off x="299993" y="2870153"/>
              <a:ext cx="541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hlinkClick r:id="rId3"/>
                </a:rPr>
                <a:t>https</a:t>
              </a:r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3"/>
                </a:rPr>
                <a:t>://cran.r-project.org/</a:t>
              </a:r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0888340-FD07-4E6F-AB60-5E8492A57120}"/>
                </a:ext>
              </a:extLst>
            </p:cNvPr>
            <p:cNvSpPr txBox="1"/>
            <p:nvPr/>
          </p:nvSpPr>
          <p:spPr>
            <a:xfrm>
              <a:off x="299993" y="3384092"/>
              <a:ext cx="7557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4"/>
                </a:rPr>
                <a:t>https://www.rstudio.com/products/rstudio/download/</a:t>
              </a:r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AF6492E-DBDB-4811-88FB-66FB79F9A142}"/>
              </a:ext>
            </a:extLst>
          </p:cNvPr>
          <p:cNvGrpSpPr/>
          <p:nvPr/>
        </p:nvGrpSpPr>
        <p:grpSpPr>
          <a:xfrm>
            <a:off x="296814" y="5698095"/>
            <a:ext cx="8062957" cy="897515"/>
            <a:chOff x="296816" y="3829764"/>
            <a:chExt cx="8062957" cy="897515"/>
          </a:xfrm>
        </p:grpSpPr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840FD686-D4DE-4F80-B427-D92810CDF901}"/>
                </a:ext>
              </a:extLst>
            </p:cNvPr>
            <p:cNvSpPr txBox="1"/>
            <p:nvPr/>
          </p:nvSpPr>
          <p:spPr>
            <a:xfrm>
              <a:off x="296816" y="3829764"/>
              <a:ext cx="8062957" cy="382797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85"/>
                </a:spcBef>
              </a:pPr>
              <a:r>
                <a:rPr sz="2000" b="1" dirty="0">
                  <a:latin typeface="Microsoft JhengHei UI"/>
                  <a:cs typeface="Microsoft JhengHei UI"/>
                </a:rPr>
                <a:t>〈</a:t>
              </a:r>
              <a:r>
                <a:rPr lang="pt-BR" sz="2000" b="1" spc="-5" dirty="0">
                  <a:latin typeface="Courier New"/>
                  <a:cs typeface="Courier New"/>
                </a:rPr>
                <a:t>Site para download do Anaconda</a:t>
              </a:r>
              <a:r>
                <a:rPr sz="2000" b="1" dirty="0">
                  <a:latin typeface="Microsoft JhengHei UI"/>
                  <a:cs typeface="Microsoft JhengHei UI"/>
                </a:rPr>
                <a:t>〉</a:t>
              </a:r>
              <a:endParaRPr sz="2000" dirty="0">
                <a:latin typeface="Microsoft JhengHei UI"/>
                <a:cs typeface="Microsoft JhengHei UI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D6952BA-4F69-45F6-9C0A-2EBE4B1BA0BE}"/>
                </a:ext>
              </a:extLst>
            </p:cNvPr>
            <p:cNvSpPr txBox="1"/>
            <p:nvPr/>
          </p:nvSpPr>
          <p:spPr>
            <a:xfrm>
              <a:off x="299993" y="4357947"/>
              <a:ext cx="6205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Courier New" panose="02070309020205020404" pitchFamily="49" charset="0"/>
                  <a:ea typeface="Cambria" panose="02040503050406030204" pitchFamily="18" charset="0"/>
                  <a:cs typeface="Courier New" panose="02070309020205020404" pitchFamily="49" charset="0"/>
                  <a:hlinkClick r:id="rId5"/>
                </a:rPr>
                <a:t>https://www.youtube.com/watch?v=5NeuQRdT75w</a:t>
              </a:r>
              <a:endParaRPr lang="pt-BR" b="1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15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030" y="1317878"/>
            <a:ext cx="37687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spc="-5" dirty="0">
                <a:latin typeface="Calibri"/>
                <a:cs typeface="Calibri"/>
              </a:rPr>
              <a:t>Bibliotecas utilizadas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b="1" spc="-5" dirty="0">
                <a:latin typeface="Calibri"/>
                <a:cs typeface="Calibri"/>
              </a:rPr>
              <a:t>Python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são: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8600"/>
            <a:ext cx="12192000" cy="3398520"/>
          </a:xfrm>
          <a:custGeom>
            <a:avLst/>
            <a:gdLst/>
            <a:ahLst/>
            <a:cxnLst/>
            <a:rect l="l" t="t" r="r" b="b"/>
            <a:pathLst>
              <a:path w="12192000" h="3398520">
                <a:moveTo>
                  <a:pt x="0" y="3398472"/>
                </a:moveTo>
                <a:lnTo>
                  <a:pt x="12192000" y="3398472"/>
                </a:lnTo>
                <a:lnTo>
                  <a:pt x="12192000" y="0"/>
                </a:lnTo>
                <a:lnTo>
                  <a:pt x="0" y="0"/>
                </a:lnTo>
                <a:lnTo>
                  <a:pt x="0" y="3398472"/>
                </a:lnTo>
                <a:close/>
              </a:path>
            </a:pathLst>
          </a:custGeom>
          <a:solidFill>
            <a:srgbClr val="D5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7571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4">
                <a:moveTo>
                  <a:pt x="0" y="427"/>
                </a:moveTo>
                <a:lnTo>
                  <a:pt x="12192000" y="427"/>
                </a:lnTo>
                <a:lnTo>
                  <a:pt x="12192000" y="0"/>
                </a:lnTo>
                <a:lnTo>
                  <a:pt x="0" y="0"/>
                </a:lnTo>
                <a:lnTo>
                  <a:pt x="0" y="427"/>
                </a:lnTo>
                <a:close/>
              </a:path>
            </a:pathLst>
          </a:custGeom>
          <a:solidFill>
            <a:srgbClr val="D5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0053" y="1608785"/>
            <a:ext cx="15240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#  #  #  #  # 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42286" y="1608785"/>
            <a:ext cx="2453514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numpy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 err="1">
                <a:latin typeface="Calibri"/>
                <a:cs typeface="Calibri"/>
              </a:rPr>
              <a:t>ortoo</a:t>
            </a:r>
            <a:r>
              <a:rPr sz="2000" spc="-10" dirty="0" err="1">
                <a:latin typeface="Calibri"/>
                <a:cs typeface="Calibri"/>
              </a:rPr>
              <a:t>l</a:t>
            </a:r>
            <a:r>
              <a:rPr sz="2000" dirty="0" err="1">
                <a:latin typeface="Calibri"/>
                <a:cs typeface="Calibri"/>
              </a:rPr>
              <a:t>s</a:t>
            </a:r>
            <a:endParaRPr lang="pt-BR" sz="2000" dirty="0">
              <a:latin typeface="Calibri"/>
              <a:cs typeface="Calibri"/>
            </a:endParaRPr>
          </a:p>
          <a:p>
            <a:pPr marL="12700" marR="1188085">
              <a:lnSpc>
                <a:spcPct val="100000"/>
              </a:lnSpc>
              <a:spcBef>
                <a:spcPts val="10"/>
              </a:spcBef>
            </a:pPr>
            <a:r>
              <a:rPr lang="pt-BR" sz="2000" spc="-5" dirty="0">
                <a:latin typeface="Calibri"/>
                <a:cs typeface="Calibri"/>
              </a:rPr>
              <a:t>pandas  </a:t>
            </a:r>
            <a:r>
              <a:rPr lang="pt-BR" sz="2000" spc="-5" dirty="0" err="1">
                <a:latin typeface="Calibri"/>
                <a:cs typeface="Calibri"/>
              </a:rPr>
              <a:t>openp</a:t>
            </a:r>
            <a:r>
              <a:rPr lang="pt-BR" sz="2000" dirty="0" err="1">
                <a:latin typeface="Calibri"/>
                <a:cs typeface="Calibri"/>
              </a:rPr>
              <a:t>y</a:t>
            </a:r>
            <a:r>
              <a:rPr lang="pt-BR" sz="2000" spc="-5" dirty="0" err="1">
                <a:latin typeface="Calibri"/>
                <a:cs typeface="Calibri"/>
              </a:rPr>
              <a:t>xl</a:t>
            </a:r>
            <a:endParaRPr lang="pt-BR" sz="2000" spc="-5" dirty="0">
              <a:latin typeface="Calibri"/>
              <a:cs typeface="Calibri"/>
            </a:endParaRPr>
          </a:p>
          <a:p>
            <a:pPr marL="12700" marR="1188085">
              <a:lnSpc>
                <a:spcPct val="100000"/>
              </a:lnSpc>
              <a:spcBef>
                <a:spcPts val="10"/>
              </a:spcBef>
            </a:pPr>
            <a:r>
              <a:rPr lang="pt-BR" sz="2000" spc="-5" dirty="0" err="1">
                <a:latin typeface="Calibri"/>
                <a:cs typeface="Calibri"/>
              </a:rPr>
              <a:t>reportlab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627072"/>
            <a:ext cx="12192000" cy="3230880"/>
          </a:xfrm>
          <a:custGeom>
            <a:avLst/>
            <a:gdLst/>
            <a:ahLst/>
            <a:cxnLst/>
            <a:rect l="l" t="t" r="r" b="b"/>
            <a:pathLst>
              <a:path w="12192000" h="3230879">
                <a:moveTo>
                  <a:pt x="0" y="3230499"/>
                </a:moveTo>
                <a:lnTo>
                  <a:pt x="12191873" y="3230499"/>
                </a:lnTo>
                <a:lnTo>
                  <a:pt x="12191873" y="0"/>
                </a:lnTo>
                <a:lnTo>
                  <a:pt x="0" y="0"/>
                </a:lnTo>
                <a:lnTo>
                  <a:pt x="0" y="323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0" y="228600"/>
                </a:moveTo>
                <a:lnTo>
                  <a:pt x="12192000" y="228600"/>
                </a:lnTo>
                <a:lnTo>
                  <a:pt x="12192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1136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4330" y="3785108"/>
            <a:ext cx="3844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Bibliotecas utilizadas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b="1" dirty="0">
                <a:latin typeface="Calibri"/>
                <a:cs typeface="Calibri"/>
              </a:rPr>
              <a:t>Rstudio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são: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0053" y="4122546"/>
            <a:ext cx="152400" cy="1854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#  #  #  #  #  #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2286" y="4122546"/>
            <a:ext cx="16859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shiny  </a:t>
            </a:r>
            <a:r>
              <a:rPr lang="pt-BR" sz="2000" spc="-5" dirty="0">
                <a:latin typeface="Calibri"/>
                <a:cs typeface="Calibri"/>
              </a:rPr>
              <a:t>s</a:t>
            </a:r>
            <a:r>
              <a:rPr sz="2000" spc="-5" dirty="0" err="1">
                <a:latin typeface="Calibri"/>
                <a:cs typeface="Calibri"/>
              </a:rPr>
              <a:t>hiny</a:t>
            </a:r>
            <a:r>
              <a:rPr sz="2000" spc="5" dirty="0" err="1">
                <a:latin typeface="Calibri"/>
                <a:cs typeface="Calibri"/>
              </a:rPr>
              <a:t>d</a:t>
            </a:r>
            <a:r>
              <a:rPr sz="2000" dirty="0" err="1">
                <a:latin typeface="Calibri"/>
                <a:cs typeface="Calibri"/>
              </a:rPr>
              <a:t>ashboa</a:t>
            </a:r>
            <a:r>
              <a:rPr sz="2000" spc="-10" dirty="0" err="1">
                <a:latin typeface="Calibri"/>
                <a:cs typeface="Calibri"/>
              </a:rPr>
              <a:t>r</a:t>
            </a:r>
            <a:r>
              <a:rPr sz="2000" dirty="0" err="1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  </a:t>
            </a:r>
            <a:r>
              <a:rPr lang="pt-BR" sz="2000" dirty="0">
                <a:latin typeface="Calibri"/>
                <a:cs typeface="Calibri"/>
              </a:rPr>
              <a:t>g</a:t>
            </a:r>
            <a:r>
              <a:rPr sz="2000" dirty="0" err="1">
                <a:latin typeface="Calibri"/>
                <a:cs typeface="Calibri"/>
              </a:rPr>
              <a:t>raphics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DT</a:t>
            </a:r>
          </a:p>
          <a:p>
            <a:pPr marL="12700">
              <a:lnSpc>
                <a:spcPts val="2395"/>
              </a:lnSpc>
              <a:spcBef>
                <a:spcPts val="5"/>
              </a:spcBef>
            </a:pPr>
            <a:r>
              <a:rPr lang="pt-BR" sz="2000" dirty="0">
                <a:latin typeface="Calibri"/>
                <a:cs typeface="Calibri"/>
              </a:rPr>
              <a:t>r</a:t>
            </a:r>
            <a:r>
              <a:rPr sz="2000" dirty="0" err="1">
                <a:latin typeface="Calibri"/>
                <a:cs typeface="Calibri"/>
              </a:rPr>
              <a:t>eticulate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395"/>
              </a:lnSpc>
            </a:pPr>
            <a:r>
              <a:rPr sz="2000" dirty="0">
                <a:latin typeface="Calibri"/>
                <a:cs typeface="Calibri"/>
              </a:rPr>
              <a:t>ggplot2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4330" y="1176985"/>
            <a:ext cx="37947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Bibliotecas </a:t>
            </a:r>
            <a:r>
              <a:rPr sz="2000" spc="-5" dirty="0">
                <a:latin typeface="Calibri"/>
                <a:cs typeface="Calibri"/>
              </a:rPr>
              <a:t>utilizadas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b="1" spc="-5" dirty="0">
                <a:latin typeface="Calibri"/>
                <a:cs typeface="Calibri"/>
              </a:rPr>
              <a:t>Python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são: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A9B868F4-84A3-45E8-809C-A53117A52927}"/>
              </a:ext>
            </a:extLst>
          </p:cNvPr>
          <p:cNvSpPr txBox="1"/>
          <p:nvPr/>
        </p:nvSpPr>
        <p:spPr>
          <a:xfrm>
            <a:off x="154800" y="396000"/>
            <a:ext cx="996456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200" b="1" dirty="0">
                <a:latin typeface="Courier New"/>
                <a:cs typeface="Courier New"/>
              </a:rPr>
              <a:t>Passo 2: Preparando a aplicação</a:t>
            </a:r>
            <a:endParaRPr sz="2200" b="1" dirty="0">
              <a:latin typeface="Courier New"/>
              <a:cs typeface="Courier New"/>
            </a:endParaRPr>
          </a:p>
        </p:txBody>
      </p:sp>
      <p:sp>
        <p:nvSpPr>
          <p:cNvPr id="18" name="object 33">
            <a:extLst>
              <a:ext uri="{FF2B5EF4-FFF2-40B4-BE49-F238E27FC236}">
                <a16:creationId xmlns:a16="http://schemas.microsoft.com/office/drawing/2014/main" id="{7581B62E-F83B-4CB0-A2A3-4B4FB1CB2153}"/>
              </a:ext>
            </a:extLst>
          </p:cNvPr>
          <p:cNvSpPr/>
          <p:nvPr/>
        </p:nvSpPr>
        <p:spPr>
          <a:xfrm flipV="1">
            <a:off x="5696712" y="535922"/>
            <a:ext cx="6495288" cy="45719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597" y="0"/>
                </a:lnTo>
              </a:path>
            </a:pathLst>
          </a:custGeom>
          <a:ln w="35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7">
            <a:extLst>
              <a:ext uri="{FF2B5EF4-FFF2-40B4-BE49-F238E27FC236}">
                <a16:creationId xmlns:a16="http://schemas.microsoft.com/office/drawing/2014/main" id="{BC24CD98-08CA-4740-BBB6-3DE62FFC7964}"/>
              </a:ext>
            </a:extLst>
          </p:cNvPr>
          <p:cNvSpPr txBox="1"/>
          <p:nvPr/>
        </p:nvSpPr>
        <p:spPr>
          <a:xfrm>
            <a:off x="154800" y="1191260"/>
            <a:ext cx="5367020" cy="808811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37300"/>
              </a:lnSpc>
              <a:spcBef>
                <a:spcPts val="25"/>
              </a:spcBef>
            </a:pPr>
            <a:r>
              <a:rPr lang="pt-BR" sz="2000" dirty="0">
                <a:cs typeface="Tahoma"/>
              </a:rPr>
              <a:t>Bibliotecas utilizadas no </a:t>
            </a:r>
            <a:r>
              <a:rPr lang="pt-BR" sz="2000" b="1" dirty="0">
                <a:cs typeface="Tahoma"/>
              </a:rPr>
              <a:t>Python</a:t>
            </a:r>
            <a:r>
              <a:rPr lang="pt-BR" sz="2000" dirty="0">
                <a:cs typeface="Tahoma"/>
              </a:rPr>
              <a:t> são:</a:t>
            </a:r>
          </a:p>
          <a:p>
            <a:pPr marL="12700" marR="5080" algn="just">
              <a:lnSpc>
                <a:spcPct val="137300"/>
              </a:lnSpc>
              <a:spcBef>
                <a:spcPts val="25"/>
              </a:spcBef>
            </a:pPr>
            <a:endParaRPr lang="pt-BR" sz="2000" dirty="0">
              <a:cs typeface="Tahoma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7F12409-7929-44FC-A17D-A54CC8E7DEC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CDE94C29-9896-49C8-9673-80CC2AC2801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3004800" h="9118600">
                  <a:moveTo>
                    <a:pt x="0" y="9118600"/>
                  </a:moveTo>
                  <a:lnTo>
                    <a:pt x="13004800" y="9118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118600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14">
              <a:extLst>
                <a:ext uri="{FF2B5EF4-FFF2-40B4-BE49-F238E27FC236}">
                  <a16:creationId xmlns:a16="http://schemas.microsoft.com/office/drawing/2014/main" id="{DD8C782C-5D1A-4F5B-9796-1BE536A3E7C0}"/>
                </a:ext>
              </a:extLst>
            </p:cNvPr>
            <p:cNvSpPr txBox="1"/>
            <p:nvPr/>
          </p:nvSpPr>
          <p:spPr>
            <a:xfrm>
              <a:off x="154800" y="396000"/>
              <a:ext cx="9964560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2200" b="1" dirty="0">
                  <a:latin typeface="Courier New"/>
                  <a:cs typeface="Courier New"/>
                </a:rPr>
                <a:t>Passo 3: Bibliotecas Python</a:t>
              </a:r>
              <a:endParaRPr sz="2200" b="1" dirty="0">
                <a:latin typeface="Courier New"/>
                <a:cs typeface="Courier New"/>
              </a:endParaRPr>
            </a:p>
          </p:txBody>
        </p:sp>
        <p:sp>
          <p:nvSpPr>
            <p:cNvPr id="9" name="object 33">
              <a:extLst>
                <a:ext uri="{FF2B5EF4-FFF2-40B4-BE49-F238E27FC236}">
                  <a16:creationId xmlns:a16="http://schemas.microsoft.com/office/drawing/2014/main" id="{B3A8F3ED-3DF3-4B27-922A-58DB1F4ECC0D}"/>
                </a:ext>
              </a:extLst>
            </p:cNvPr>
            <p:cNvSpPr/>
            <p:nvPr/>
          </p:nvSpPr>
          <p:spPr>
            <a:xfrm flipV="1">
              <a:off x="5696712" y="535922"/>
              <a:ext cx="6495288" cy="45719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0000"/>
                </a:highlight>
              </a:endParaRPr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8E0107F6-AED3-45FC-9C34-C2F0D24A29BE}"/>
              </a:ext>
            </a:extLst>
          </p:cNvPr>
          <p:cNvSpPr/>
          <p:nvPr/>
        </p:nvSpPr>
        <p:spPr>
          <a:xfrm>
            <a:off x="0" y="0"/>
            <a:ext cx="12192000" cy="228147"/>
          </a:xfrm>
          <a:custGeom>
            <a:avLst/>
            <a:gdLst/>
            <a:ahLst/>
            <a:cxnLst/>
            <a:rect l="l" t="t" r="r" b="b"/>
            <a:pathLst>
              <a:path w="13004800" h="635000">
                <a:moveTo>
                  <a:pt x="0" y="635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35000"/>
                </a:lnTo>
                <a:lnTo>
                  <a:pt x="0" y="635000"/>
                </a:lnTo>
                <a:close/>
              </a:path>
            </a:pathLst>
          </a:custGeom>
          <a:solidFill>
            <a:srgbClr val="1136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306FE5E-2F24-4657-8BC5-BCC601BC4DB9}"/>
              </a:ext>
            </a:extLst>
          </p:cNvPr>
          <p:cNvSpPr txBox="1"/>
          <p:nvPr/>
        </p:nvSpPr>
        <p:spPr>
          <a:xfrm>
            <a:off x="309600" y="1188086"/>
            <a:ext cx="7872100" cy="227228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69265" algn="l"/>
              </a:tabLst>
            </a:pPr>
            <a:r>
              <a:rPr lang="pt-BR" sz="2000" dirty="0"/>
              <a:t>1. 	Ainda no prompt escreva: </a:t>
            </a:r>
            <a:r>
              <a:rPr lang="pt-BR" sz="2000" b="1" spc="-5" dirty="0">
                <a:cs typeface="Calibri"/>
              </a:rPr>
              <a:t>menu</a:t>
            </a:r>
            <a:r>
              <a:rPr lang="pt-BR" sz="2000" b="1" spc="315" dirty="0">
                <a:cs typeface="Calibri"/>
              </a:rPr>
              <a:t> </a:t>
            </a:r>
            <a:r>
              <a:rPr lang="pt-BR" sz="2000" b="1" spc="-5" dirty="0">
                <a:cs typeface="Calibri"/>
              </a:rPr>
              <a:t>iniciar</a:t>
            </a:r>
            <a:r>
              <a:rPr lang="pt-BR" sz="2000" b="1" spc="295" dirty="0">
                <a:cs typeface="Calibri"/>
              </a:rPr>
              <a:t> </a:t>
            </a:r>
            <a:r>
              <a:rPr lang="pt-BR" sz="2000" b="1" dirty="0">
                <a:cs typeface="Calibri"/>
              </a:rPr>
              <a:t>&gt;</a:t>
            </a: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lang="pt-BR" sz="2000" b="1" dirty="0">
                <a:cs typeface="Calibri"/>
              </a:rPr>
              <a:t>pesquise “Anaconda Prompt”, </a:t>
            </a:r>
            <a:r>
              <a:rPr lang="pt-BR" sz="2000" dirty="0"/>
              <a:t>como na </a:t>
            </a:r>
            <a:r>
              <a:rPr lang="pt-BR" sz="2000" spc="-5" dirty="0"/>
              <a:t>figura </a:t>
            </a:r>
            <a:r>
              <a:rPr lang="pt-BR" sz="2000" dirty="0"/>
              <a:t>ao</a:t>
            </a:r>
            <a:r>
              <a:rPr lang="pt-BR" sz="2000" spc="-85" dirty="0"/>
              <a:t> </a:t>
            </a:r>
            <a:r>
              <a:rPr lang="pt-BR" sz="2000" dirty="0"/>
              <a:t>lado</a:t>
            </a:r>
            <a:r>
              <a:rPr lang="pt-BR" sz="2000" dirty="0">
                <a:cs typeface="Tahoma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endParaRPr lang="pt-BR" sz="2000" b="1" dirty="0">
              <a:cs typeface="Tahoma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pt-BR" sz="2000" spc="-5" dirty="0"/>
              <a:t>2.	Dentro </a:t>
            </a:r>
            <a:r>
              <a:rPr lang="pt-BR" sz="2000" dirty="0"/>
              <a:t>do </a:t>
            </a:r>
            <a:r>
              <a:rPr lang="pt-BR" sz="2000" spc="-5" dirty="0"/>
              <a:t>Prompt você deve </a:t>
            </a:r>
            <a:r>
              <a:rPr lang="pt-BR" sz="2000" dirty="0"/>
              <a:t>escrever: </a:t>
            </a:r>
            <a:r>
              <a:rPr lang="pt-BR" sz="2000" b="1" dirty="0" err="1">
                <a:cs typeface="Calibri"/>
              </a:rPr>
              <a:t>pip</a:t>
            </a:r>
            <a:r>
              <a:rPr lang="pt-BR" sz="2000" b="1" dirty="0">
                <a:cs typeface="Calibri"/>
              </a:rPr>
              <a:t> </a:t>
            </a:r>
            <a:r>
              <a:rPr lang="pt-BR" sz="2000" b="1" spc="-5" dirty="0" err="1">
                <a:cs typeface="Calibri"/>
              </a:rPr>
              <a:t>install</a:t>
            </a:r>
            <a:r>
              <a:rPr lang="pt-BR" sz="2000" b="1" spc="-5" dirty="0">
                <a:cs typeface="Calibri"/>
              </a:rPr>
              <a:t> “nome do</a:t>
            </a:r>
            <a:r>
              <a:rPr lang="pt-BR" sz="2000" b="1" spc="180" dirty="0">
                <a:cs typeface="Calibri"/>
              </a:rPr>
              <a:t> </a:t>
            </a:r>
            <a:r>
              <a:rPr lang="pt-BR" sz="2000" b="1" dirty="0">
                <a:cs typeface="Calibri"/>
              </a:rPr>
              <a:t>pacote”,</a:t>
            </a: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lang="pt-BR" sz="2000" dirty="0"/>
              <a:t>como na </a:t>
            </a:r>
            <a:r>
              <a:rPr lang="pt-BR" sz="2000" spc="-5" dirty="0"/>
              <a:t>figura</a:t>
            </a:r>
            <a:r>
              <a:rPr lang="pt-BR" sz="2000" spc="-35" dirty="0"/>
              <a:t> </a:t>
            </a:r>
            <a:r>
              <a:rPr lang="pt-BR" sz="2000" dirty="0"/>
              <a:t>abaixo.</a:t>
            </a:r>
          </a:p>
          <a:p>
            <a:pPr marL="12700" marR="5080" algn="just">
              <a:lnSpc>
                <a:spcPct val="137300"/>
              </a:lnSpc>
              <a:spcBef>
                <a:spcPts val="25"/>
              </a:spcBef>
            </a:pPr>
            <a:endParaRPr lang="pt-BR" sz="2000" dirty="0">
              <a:cs typeface="Tahoma"/>
            </a:endParaRP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C1E38E91-A068-4001-B2A2-254A67C5BE5E}"/>
              </a:ext>
            </a:extLst>
          </p:cNvPr>
          <p:cNvCxnSpPr>
            <a:cxnSpLocks/>
          </p:cNvCxnSpPr>
          <p:nvPr/>
        </p:nvCxnSpPr>
        <p:spPr>
          <a:xfrm>
            <a:off x="3248022" y="2797938"/>
            <a:ext cx="1409703" cy="600630"/>
          </a:xfrm>
          <a:prstGeom prst="bentConnector3">
            <a:avLst>
              <a:gd name="adj1" fmla="val 10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A85B0631-9A2D-46C8-9FBB-F667515B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500" y="816631"/>
            <a:ext cx="3700700" cy="58063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B156EAF-9B03-4D61-A7C6-47231AE2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4" y="3562310"/>
            <a:ext cx="7026097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1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7">
            <a:extLst>
              <a:ext uri="{FF2B5EF4-FFF2-40B4-BE49-F238E27FC236}">
                <a16:creationId xmlns:a16="http://schemas.microsoft.com/office/drawing/2014/main" id="{BC24CD98-08CA-4740-BBB6-3DE62FFC7964}"/>
              </a:ext>
            </a:extLst>
          </p:cNvPr>
          <p:cNvSpPr txBox="1"/>
          <p:nvPr/>
        </p:nvSpPr>
        <p:spPr>
          <a:xfrm>
            <a:off x="154800" y="1191260"/>
            <a:ext cx="5367020" cy="808811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37300"/>
              </a:lnSpc>
              <a:spcBef>
                <a:spcPts val="25"/>
              </a:spcBef>
            </a:pPr>
            <a:r>
              <a:rPr lang="pt-BR" sz="2000" dirty="0">
                <a:cs typeface="Tahoma"/>
              </a:rPr>
              <a:t>Bibliotecas utilizadas no </a:t>
            </a:r>
            <a:r>
              <a:rPr lang="pt-BR" sz="2000" b="1" dirty="0">
                <a:cs typeface="Tahoma"/>
              </a:rPr>
              <a:t>Python</a:t>
            </a:r>
            <a:r>
              <a:rPr lang="pt-BR" sz="2000" dirty="0">
                <a:cs typeface="Tahoma"/>
              </a:rPr>
              <a:t> são:</a:t>
            </a:r>
          </a:p>
          <a:p>
            <a:pPr marL="12700" marR="5080" algn="just">
              <a:lnSpc>
                <a:spcPct val="137300"/>
              </a:lnSpc>
              <a:spcBef>
                <a:spcPts val="25"/>
              </a:spcBef>
            </a:pPr>
            <a:endParaRPr lang="pt-BR" sz="2000" dirty="0">
              <a:cs typeface="Tahoma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7F12409-7929-44FC-A17D-A54CC8E7DEC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CDE94C29-9896-49C8-9673-80CC2AC2801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3004800" h="9118600">
                  <a:moveTo>
                    <a:pt x="0" y="9118600"/>
                  </a:moveTo>
                  <a:lnTo>
                    <a:pt x="13004800" y="9118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118600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14">
              <a:extLst>
                <a:ext uri="{FF2B5EF4-FFF2-40B4-BE49-F238E27FC236}">
                  <a16:creationId xmlns:a16="http://schemas.microsoft.com/office/drawing/2014/main" id="{DD8C782C-5D1A-4F5B-9796-1BE536A3E7C0}"/>
                </a:ext>
              </a:extLst>
            </p:cNvPr>
            <p:cNvSpPr txBox="1"/>
            <p:nvPr/>
          </p:nvSpPr>
          <p:spPr>
            <a:xfrm>
              <a:off x="154800" y="396000"/>
              <a:ext cx="9964560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2200" b="1" dirty="0">
                  <a:latin typeface="Courier New"/>
                  <a:cs typeface="Courier New"/>
                </a:rPr>
                <a:t>Passo 3: Bibliotecas Python</a:t>
              </a:r>
              <a:endParaRPr sz="2200" b="1" dirty="0">
                <a:latin typeface="Courier New"/>
                <a:cs typeface="Courier New"/>
              </a:endParaRPr>
            </a:p>
          </p:txBody>
        </p:sp>
        <p:sp>
          <p:nvSpPr>
            <p:cNvPr id="9" name="object 33">
              <a:extLst>
                <a:ext uri="{FF2B5EF4-FFF2-40B4-BE49-F238E27FC236}">
                  <a16:creationId xmlns:a16="http://schemas.microsoft.com/office/drawing/2014/main" id="{B3A8F3ED-3DF3-4B27-922A-58DB1F4ECC0D}"/>
                </a:ext>
              </a:extLst>
            </p:cNvPr>
            <p:cNvSpPr/>
            <p:nvPr/>
          </p:nvSpPr>
          <p:spPr>
            <a:xfrm flipV="1">
              <a:off x="5696712" y="535922"/>
              <a:ext cx="6495288" cy="45719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0000"/>
                </a:highlight>
              </a:endParaRPr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8E0107F6-AED3-45FC-9C34-C2F0D24A29BE}"/>
              </a:ext>
            </a:extLst>
          </p:cNvPr>
          <p:cNvSpPr/>
          <p:nvPr/>
        </p:nvSpPr>
        <p:spPr>
          <a:xfrm>
            <a:off x="0" y="0"/>
            <a:ext cx="12192000" cy="228147"/>
          </a:xfrm>
          <a:custGeom>
            <a:avLst/>
            <a:gdLst/>
            <a:ahLst/>
            <a:cxnLst/>
            <a:rect l="l" t="t" r="r" b="b"/>
            <a:pathLst>
              <a:path w="13004800" h="635000">
                <a:moveTo>
                  <a:pt x="0" y="635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35000"/>
                </a:lnTo>
                <a:lnTo>
                  <a:pt x="0" y="635000"/>
                </a:lnTo>
                <a:close/>
              </a:path>
            </a:pathLst>
          </a:custGeom>
          <a:solidFill>
            <a:srgbClr val="1136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306FE5E-2F24-4657-8BC5-BCC601BC4DB9}"/>
              </a:ext>
            </a:extLst>
          </p:cNvPr>
          <p:cNvSpPr txBox="1"/>
          <p:nvPr/>
        </p:nvSpPr>
        <p:spPr>
          <a:xfrm>
            <a:off x="309600" y="1188086"/>
            <a:ext cx="10836446" cy="7341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spcBef>
                <a:spcPts val="990"/>
              </a:spcBef>
              <a:tabLst>
                <a:tab pos="469265" algn="l"/>
              </a:tabLst>
            </a:pPr>
            <a:r>
              <a:rPr lang="pt-BR" sz="2000" dirty="0"/>
              <a:t>3. 	Ainda no prompt escreva: </a:t>
            </a:r>
            <a:r>
              <a:rPr lang="pt-BR" sz="2000" b="1" spc="-5" dirty="0" err="1">
                <a:cs typeface="Calibri"/>
              </a:rPr>
              <a:t>pip</a:t>
            </a:r>
            <a:r>
              <a:rPr lang="pt-BR" sz="2000" b="1" spc="-5" dirty="0">
                <a:cs typeface="Calibri"/>
              </a:rPr>
              <a:t> </a:t>
            </a:r>
            <a:r>
              <a:rPr lang="pt-BR" sz="2000" b="1" spc="-5" dirty="0" err="1">
                <a:cs typeface="Calibri"/>
              </a:rPr>
              <a:t>install</a:t>
            </a:r>
            <a:r>
              <a:rPr lang="pt-BR" sz="2000" b="1" spc="-5" dirty="0">
                <a:cs typeface="Calibri"/>
              </a:rPr>
              <a:t> -- upgrade </a:t>
            </a:r>
            <a:r>
              <a:rPr lang="pt-BR" sz="2000" b="1" spc="-5" dirty="0" err="1">
                <a:cs typeface="Calibri"/>
              </a:rPr>
              <a:t>pip</a:t>
            </a:r>
            <a:r>
              <a:rPr lang="pt-BR" sz="2000" b="1" spc="-5" dirty="0">
                <a:cs typeface="Calibri"/>
              </a:rPr>
              <a:t> </a:t>
            </a:r>
            <a:r>
              <a:rPr lang="pt-BR" sz="2000" spc="-5" dirty="0">
                <a:cs typeface="Calibri"/>
              </a:rPr>
              <a:t>&gt; pressione “</a:t>
            </a:r>
            <a:r>
              <a:rPr lang="pt-BR" sz="2000" spc="-5" dirty="0" err="1">
                <a:cs typeface="Calibri"/>
              </a:rPr>
              <a:t>enter</a:t>
            </a:r>
            <a:r>
              <a:rPr lang="pt-BR" sz="2000" spc="-5" dirty="0">
                <a:cs typeface="Calibri"/>
              </a:rPr>
              <a:t>”. E então verá a seguinte tela:</a:t>
            </a: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endParaRPr lang="pt-BR" sz="2000" b="1" dirty="0">
              <a:cs typeface="Tahoma"/>
            </a:endParaRP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C1E38E91-A068-4001-B2A2-254A67C5BE5E}"/>
              </a:ext>
            </a:extLst>
          </p:cNvPr>
          <p:cNvCxnSpPr>
            <a:cxnSpLocks/>
          </p:cNvCxnSpPr>
          <p:nvPr/>
        </p:nvCxnSpPr>
        <p:spPr>
          <a:xfrm rot="5400000">
            <a:off x="5386088" y="1915911"/>
            <a:ext cx="621247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41EC6A65-6A7E-4861-B2B9-94818A479B3D}"/>
              </a:ext>
            </a:extLst>
          </p:cNvPr>
          <p:cNvSpPr/>
          <p:nvPr/>
        </p:nvSpPr>
        <p:spPr>
          <a:xfrm>
            <a:off x="154800" y="4244369"/>
            <a:ext cx="46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pt-BR" spc="-5" dirty="0"/>
              <a:t>4.	Depois escreva: </a:t>
            </a:r>
            <a:r>
              <a:rPr lang="pt-BR" b="1" spc="-5" dirty="0" err="1">
                <a:cs typeface="Calibri"/>
              </a:rPr>
              <a:t>pip</a:t>
            </a:r>
            <a:r>
              <a:rPr lang="pt-BR" b="1" spc="-5" dirty="0">
                <a:cs typeface="Calibri"/>
              </a:rPr>
              <a:t> </a:t>
            </a:r>
            <a:r>
              <a:rPr lang="pt-BR" b="1" spc="-5" dirty="0" err="1">
                <a:cs typeface="Calibri"/>
              </a:rPr>
              <a:t>install</a:t>
            </a:r>
            <a:r>
              <a:rPr lang="pt-BR" b="1" spc="-5" dirty="0">
                <a:cs typeface="Calibri"/>
              </a:rPr>
              <a:t> pandas==0.23.4 </a:t>
            </a:r>
            <a:endParaRPr lang="pt-BR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663AF522-7FA7-4BCE-AED6-0C366F133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4D71042-73E6-4837-BFC5-17D03A0ED6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6ECC947-2A22-436C-8E53-F6E1A6E06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648712" y="2357745"/>
            <a:ext cx="6096000" cy="13620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F484539-2C16-4DCB-92FB-43F384169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5085605"/>
            <a:ext cx="5762625" cy="923925"/>
          </a:xfrm>
          <a:prstGeom prst="rect">
            <a:avLst/>
          </a:prstGeom>
        </p:spPr>
      </p:pic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18417A9F-72EE-456B-9088-3FD746690DF4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>
            <a:off x="4848201" y="4429035"/>
            <a:ext cx="1095399" cy="656570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1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7996"/>
                </a:moveTo>
                <a:lnTo>
                  <a:pt x="12192000" y="0"/>
                </a:ln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close/>
              </a:path>
            </a:pathLst>
          </a:custGeom>
          <a:solidFill>
            <a:srgbClr val="3631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9168" y="1098270"/>
            <a:ext cx="7397115" cy="169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255" indent="-457200">
              <a:lnSpc>
                <a:spcPct val="137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Abra o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RStudio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interface do Rstudio é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semelhante com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figura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85"/>
              </a:spcBef>
              <a:buFont typeface="Calibri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20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aba</a:t>
            </a:r>
            <a:r>
              <a:rPr sz="20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Console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você</a:t>
            </a:r>
            <a:r>
              <a:rPr sz="20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deve</a:t>
            </a:r>
            <a:r>
              <a:rPr sz="20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escreve</a:t>
            </a:r>
            <a:r>
              <a:rPr sz="20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install.packages(“</a:t>
            </a:r>
            <a:r>
              <a:rPr sz="2000" b="1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nome</a:t>
            </a:r>
            <a:r>
              <a:rPr sz="2000" b="1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pacote”)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 como na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figura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abaixo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6627" y="3727703"/>
            <a:ext cx="4593335" cy="135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3108" y="2629661"/>
            <a:ext cx="349250" cy="861060"/>
          </a:xfrm>
          <a:custGeom>
            <a:avLst/>
            <a:gdLst/>
            <a:ahLst/>
            <a:cxnLst/>
            <a:rect l="l" t="t" r="r" b="b"/>
            <a:pathLst>
              <a:path w="349250" h="861060">
                <a:moveTo>
                  <a:pt x="273050" y="746633"/>
                </a:moveTo>
                <a:lnTo>
                  <a:pt x="234950" y="746633"/>
                </a:lnTo>
                <a:lnTo>
                  <a:pt x="292100" y="860933"/>
                </a:lnTo>
                <a:lnTo>
                  <a:pt x="339725" y="765683"/>
                </a:lnTo>
                <a:lnTo>
                  <a:pt x="273050" y="765683"/>
                </a:lnTo>
                <a:lnTo>
                  <a:pt x="273050" y="746633"/>
                </a:lnTo>
                <a:close/>
              </a:path>
              <a:path w="349250" h="861060">
                <a:moveTo>
                  <a:pt x="273050" y="19050"/>
                </a:moveTo>
                <a:lnTo>
                  <a:pt x="273050" y="765683"/>
                </a:lnTo>
                <a:lnTo>
                  <a:pt x="311150" y="765683"/>
                </a:lnTo>
                <a:lnTo>
                  <a:pt x="311150" y="38100"/>
                </a:lnTo>
                <a:lnTo>
                  <a:pt x="292100" y="38100"/>
                </a:lnTo>
                <a:lnTo>
                  <a:pt x="273050" y="19050"/>
                </a:lnTo>
                <a:close/>
              </a:path>
              <a:path w="349250" h="861060">
                <a:moveTo>
                  <a:pt x="349250" y="746633"/>
                </a:moveTo>
                <a:lnTo>
                  <a:pt x="311150" y="746633"/>
                </a:lnTo>
                <a:lnTo>
                  <a:pt x="311150" y="765683"/>
                </a:lnTo>
                <a:lnTo>
                  <a:pt x="339725" y="765683"/>
                </a:lnTo>
                <a:lnTo>
                  <a:pt x="349250" y="746633"/>
                </a:lnTo>
                <a:close/>
              </a:path>
              <a:path w="349250" h="861060">
                <a:moveTo>
                  <a:pt x="34289" y="15239"/>
                </a:moveTo>
                <a:lnTo>
                  <a:pt x="0" y="15239"/>
                </a:lnTo>
                <a:lnTo>
                  <a:pt x="0" y="38100"/>
                </a:lnTo>
                <a:lnTo>
                  <a:pt x="273050" y="38100"/>
                </a:lnTo>
                <a:lnTo>
                  <a:pt x="273050" y="19050"/>
                </a:lnTo>
                <a:lnTo>
                  <a:pt x="38100" y="19050"/>
                </a:lnTo>
                <a:lnTo>
                  <a:pt x="34289" y="15239"/>
                </a:lnTo>
                <a:close/>
              </a:path>
              <a:path w="349250" h="861060">
                <a:moveTo>
                  <a:pt x="311150" y="15239"/>
                </a:moveTo>
                <a:lnTo>
                  <a:pt x="38100" y="15239"/>
                </a:lnTo>
                <a:lnTo>
                  <a:pt x="38100" y="19050"/>
                </a:lnTo>
                <a:lnTo>
                  <a:pt x="273050" y="19050"/>
                </a:lnTo>
                <a:lnTo>
                  <a:pt x="292100" y="38100"/>
                </a:lnTo>
                <a:lnTo>
                  <a:pt x="311150" y="38100"/>
                </a:lnTo>
                <a:lnTo>
                  <a:pt x="311150" y="15239"/>
                </a:lnTo>
                <a:close/>
              </a:path>
              <a:path w="349250" h="861060">
                <a:moveTo>
                  <a:pt x="311150" y="0"/>
                </a:moveTo>
                <a:lnTo>
                  <a:pt x="19050" y="0"/>
                </a:lnTo>
                <a:lnTo>
                  <a:pt x="38100" y="19050"/>
                </a:lnTo>
                <a:lnTo>
                  <a:pt x="38100" y="15239"/>
                </a:lnTo>
                <a:lnTo>
                  <a:pt x="311150" y="15239"/>
                </a:lnTo>
                <a:lnTo>
                  <a:pt x="311150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8914" y="1772411"/>
            <a:ext cx="5565775" cy="114300"/>
          </a:xfrm>
          <a:custGeom>
            <a:avLst/>
            <a:gdLst/>
            <a:ahLst/>
            <a:cxnLst/>
            <a:rect l="l" t="t" r="r" b="b"/>
            <a:pathLst>
              <a:path w="5565775" h="114300">
                <a:moveTo>
                  <a:pt x="5450967" y="0"/>
                </a:moveTo>
                <a:lnTo>
                  <a:pt x="5450967" y="114300"/>
                </a:lnTo>
                <a:lnTo>
                  <a:pt x="5527167" y="76200"/>
                </a:lnTo>
                <a:lnTo>
                  <a:pt x="5470017" y="76200"/>
                </a:lnTo>
                <a:lnTo>
                  <a:pt x="5470017" y="38100"/>
                </a:lnTo>
                <a:lnTo>
                  <a:pt x="5527167" y="38100"/>
                </a:lnTo>
                <a:lnTo>
                  <a:pt x="5450967" y="0"/>
                </a:lnTo>
                <a:close/>
              </a:path>
              <a:path w="5565775" h="114300">
                <a:moveTo>
                  <a:pt x="545096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450967" y="76200"/>
                </a:lnTo>
                <a:lnTo>
                  <a:pt x="5450967" y="38100"/>
                </a:lnTo>
                <a:close/>
              </a:path>
              <a:path w="5565775" h="114300">
                <a:moveTo>
                  <a:pt x="5527167" y="38100"/>
                </a:moveTo>
                <a:lnTo>
                  <a:pt x="5470017" y="38100"/>
                </a:lnTo>
                <a:lnTo>
                  <a:pt x="5470017" y="76200"/>
                </a:lnTo>
                <a:lnTo>
                  <a:pt x="5527167" y="76200"/>
                </a:lnTo>
                <a:lnTo>
                  <a:pt x="5565267" y="57150"/>
                </a:lnTo>
                <a:lnTo>
                  <a:pt x="5527167" y="3810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9600" y="520446"/>
            <a:ext cx="7476872" cy="51054"/>
          </a:xfrm>
          <a:custGeom>
            <a:avLst/>
            <a:gdLst/>
            <a:ahLst/>
            <a:cxnLst/>
            <a:rect l="l" t="t" r="r" b="b"/>
            <a:pathLst>
              <a:path w="3866515">
                <a:moveTo>
                  <a:pt x="0" y="0"/>
                </a:moveTo>
                <a:lnTo>
                  <a:pt x="3866007" y="0"/>
                </a:lnTo>
              </a:path>
            </a:pathLst>
          </a:custGeom>
          <a:ln w="36576">
            <a:solidFill>
              <a:srgbClr val="16E7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0" y="923492"/>
            <a:ext cx="4381500" cy="5934075"/>
          </a:xfrm>
          <a:custGeom>
            <a:avLst/>
            <a:gdLst/>
            <a:ahLst/>
            <a:cxnLst/>
            <a:rect l="l" t="t" r="r" b="b"/>
            <a:pathLst>
              <a:path w="4381500" h="5934075">
                <a:moveTo>
                  <a:pt x="0" y="5933694"/>
                </a:moveTo>
                <a:lnTo>
                  <a:pt x="4381500" y="5933694"/>
                </a:lnTo>
                <a:lnTo>
                  <a:pt x="4381500" y="0"/>
                </a:lnTo>
                <a:lnTo>
                  <a:pt x="0" y="0"/>
                </a:lnTo>
                <a:lnTo>
                  <a:pt x="0" y="5933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1207" y="1263396"/>
            <a:ext cx="3310128" cy="525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ACCD9014-8400-4541-BCD5-D866D0785CA0}"/>
              </a:ext>
            </a:extLst>
          </p:cNvPr>
          <p:cNvSpPr txBox="1"/>
          <p:nvPr/>
        </p:nvSpPr>
        <p:spPr>
          <a:xfrm>
            <a:off x="173850" y="355320"/>
            <a:ext cx="996456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200" b="1" dirty="0">
                <a:solidFill>
                  <a:srgbClr val="16E7CF"/>
                </a:solidFill>
                <a:latin typeface="Courier New"/>
                <a:cs typeface="Courier New"/>
              </a:rPr>
              <a:t>Passo 4: Bibliotecas R</a:t>
            </a:r>
            <a:endParaRPr sz="2200" b="1" dirty="0">
              <a:solidFill>
                <a:srgbClr val="16E7C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29415DA-6E2F-4A4D-AFA3-B714E8E1891D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0286A99-A5B0-477C-9701-9929A7305C8E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10" name="object 33">
              <a:extLst>
                <a:ext uri="{FF2B5EF4-FFF2-40B4-BE49-F238E27FC236}">
                  <a16:creationId xmlns:a16="http://schemas.microsoft.com/office/drawing/2014/main" id="{1B1B61AE-ECFA-452E-9D71-3FC7ED9241FB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699146" cy="235641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Abra a pasta :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“Aplicativo”&gt;</a:t>
            </a:r>
            <a:r>
              <a:rPr lang="pt-BR" b="1" spc="325" dirty="0">
                <a:solidFill>
                  <a:srgbClr val="16E7CF"/>
                </a:solidFill>
                <a:latin typeface="Tahoma"/>
                <a:ea typeface="Tahoma" panose="020B0604030504040204" pitchFamily="34" charset="0"/>
                <a:cs typeface="Calibri"/>
              </a:rPr>
              <a:t>A</a:t>
            </a:r>
            <a:r>
              <a:rPr lang="pt-BR" b="1" spc="325" dirty="0">
                <a:solidFill>
                  <a:srgbClr val="16E7CF"/>
                </a:solidFill>
                <a:latin typeface="Tahoma"/>
                <a:cs typeface="Calibri"/>
              </a:rPr>
              <a:t>pp</a:t>
            </a:r>
            <a:r>
              <a:rPr lang="pt-BR" b="1" spc="325" dirty="0">
                <a:solidFill>
                  <a:schemeClr val="bg1"/>
                </a:solidFill>
                <a:cs typeface="Calibri"/>
              </a:rPr>
              <a:t>. 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Então você verificará ao lado.</a:t>
            </a: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Vá em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File&gt;</a:t>
            </a:r>
            <a:r>
              <a:rPr lang="pt-BR" b="1" spc="325" dirty="0" err="1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Reopen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spc="325" dirty="0" err="1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spc="325" dirty="0" err="1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C02395E-CD9D-40EB-A158-D56BDDEB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36"/>
          <a:stretch/>
        </p:blipFill>
        <p:spPr>
          <a:xfrm>
            <a:off x="8486228" y="1041600"/>
            <a:ext cx="3145434" cy="4477131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AACEBF5-9644-49FD-8F8A-F9AFC98F97A8}"/>
              </a:ext>
            </a:extLst>
          </p:cNvPr>
          <p:cNvCxnSpPr>
            <a:cxnSpLocks/>
          </p:cNvCxnSpPr>
          <p:nvPr/>
        </p:nvCxnSpPr>
        <p:spPr>
          <a:xfrm>
            <a:off x="1581912" y="1758517"/>
            <a:ext cx="6793992" cy="0"/>
          </a:xfrm>
          <a:prstGeom prst="straightConnector1">
            <a:avLst/>
          </a:prstGeom>
          <a:ln w="38100">
            <a:solidFill>
              <a:srgbClr val="16E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BD124CAB-D8CD-4C32-A2B7-53CE056073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281" b="43597"/>
          <a:stretch/>
        </p:blipFill>
        <p:spPr>
          <a:xfrm>
            <a:off x="560338" y="2663412"/>
            <a:ext cx="5651588" cy="33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1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D25680C-5E56-47BD-B111-71FE51D0CD8A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0286A99-A5B0-477C-9701-9929A7305C8E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10" name="object 33">
              <a:extLst>
                <a:ext uri="{FF2B5EF4-FFF2-40B4-BE49-F238E27FC236}">
                  <a16:creationId xmlns:a16="http://schemas.microsoft.com/office/drawing/2014/main" id="{1B1B61AE-ECFA-452E-9D71-3FC7ED9241FB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11337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3.  Clique em </a:t>
            </a:r>
            <a:r>
              <a:rPr lang="pt-BR" b="1" spc="325" dirty="0" err="1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 &gt; Selecione “UTF-8” &gt; Aperte “Ok”</a:t>
            </a: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4F6E3CB-5212-4068-85A2-6C87381CCB27}"/>
              </a:ext>
            </a:extLst>
          </p:cNvPr>
          <p:cNvGrpSpPr/>
          <p:nvPr/>
        </p:nvGrpSpPr>
        <p:grpSpPr>
          <a:xfrm>
            <a:off x="448158" y="1763458"/>
            <a:ext cx="7155596" cy="4019432"/>
            <a:chOff x="448158" y="1763458"/>
            <a:chExt cx="7155596" cy="4019432"/>
          </a:xfrm>
        </p:grpSpPr>
        <p:pic>
          <p:nvPicPr>
            <p:cNvPr id="7" name="Imagem 6" descr="Uma imagem contendo captura de tela&#10;&#10;Descrição gerada automaticamente">
              <a:extLst>
                <a:ext uri="{FF2B5EF4-FFF2-40B4-BE49-F238E27FC236}">
                  <a16:creationId xmlns:a16="http://schemas.microsoft.com/office/drawing/2014/main" id="{555361B1-2D5F-4A8D-B4A9-D2F397D73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58" y="1763458"/>
              <a:ext cx="7155596" cy="4019432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9B656A5-5C9C-47A4-93DD-01C4F26B799D}"/>
                </a:ext>
              </a:extLst>
            </p:cNvPr>
            <p:cNvSpPr/>
            <p:nvPr/>
          </p:nvSpPr>
          <p:spPr>
            <a:xfrm>
              <a:off x="4837176" y="2221992"/>
              <a:ext cx="557784" cy="1945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F0E631C5-12CE-412F-8D5F-02C0BE6B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462" y="2053876"/>
            <a:ext cx="3352800" cy="3429000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3C089A4-CBE4-4E8E-B389-3A8C19032CB1}"/>
              </a:ext>
            </a:extLst>
          </p:cNvPr>
          <p:cNvGrpSpPr/>
          <p:nvPr/>
        </p:nvGrpSpPr>
        <p:grpSpPr>
          <a:xfrm>
            <a:off x="7445384" y="2821937"/>
            <a:ext cx="1213056" cy="1393433"/>
            <a:chOff x="7339231" y="2582333"/>
            <a:chExt cx="1792529" cy="1693334"/>
          </a:xfrm>
        </p:grpSpPr>
        <p:sp>
          <p:nvSpPr>
            <p:cNvPr id="18" name="Seta: Divisa 17">
              <a:extLst>
                <a:ext uri="{FF2B5EF4-FFF2-40B4-BE49-F238E27FC236}">
                  <a16:creationId xmlns:a16="http://schemas.microsoft.com/office/drawing/2014/main" id="{0FF30915-0555-458F-8B5E-7CBAA4DC35A6}"/>
                </a:ext>
              </a:extLst>
            </p:cNvPr>
            <p:cNvSpPr/>
            <p:nvPr/>
          </p:nvSpPr>
          <p:spPr>
            <a:xfrm>
              <a:off x="7339231" y="2582333"/>
              <a:ext cx="1072597" cy="1693334"/>
            </a:xfrm>
            <a:prstGeom prst="chevron">
              <a:avLst/>
            </a:prstGeom>
            <a:solidFill>
              <a:srgbClr val="16E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Seta: Divisa 18">
              <a:extLst>
                <a:ext uri="{FF2B5EF4-FFF2-40B4-BE49-F238E27FC236}">
                  <a16:creationId xmlns:a16="http://schemas.microsoft.com/office/drawing/2014/main" id="{8DE75096-D821-420A-9676-B7A735BEF37A}"/>
                </a:ext>
              </a:extLst>
            </p:cNvPr>
            <p:cNvSpPr/>
            <p:nvPr/>
          </p:nvSpPr>
          <p:spPr>
            <a:xfrm>
              <a:off x="8059163" y="2582333"/>
              <a:ext cx="1072597" cy="1693334"/>
            </a:xfrm>
            <a:prstGeom prst="chevron">
              <a:avLst/>
            </a:prstGeom>
            <a:solidFill>
              <a:srgbClr val="16E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D870721-54E8-4B1E-A105-EFA7AC430F6C}"/>
              </a:ext>
            </a:extLst>
          </p:cNvPr>
          <p:cNvSpPr/>
          <p:nvPr/>
        </p:nvSpPr>
        <p:spPr>
          <a:xfrm>
            <a:off x="448158" y="1075110"/>
            <a:ext cx="10954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4.  Fazendo isso o </a:t>
            </a:r>
            <a:r>
              <a:rPr lang="pt-BR" spc="35" dirty="0" err="1">
                <a:solidFill>
                  <a:schemeClr val="bg1"/>
                </a:solidFill>
                <a:latin typeface="Tahoma"/>
                <a:cs typeface="Tahoma"/>
              </a:rPr>
              <a:t>ShinyApp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 irá abrir e você se encontrará na seguinte tela: </a:t>
            </a:r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4ABF59D-EF55-4C4E-A2CD-BF199DAE675E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228F87E-56E1-4C71-BABC-D36DF3955268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15" name="object 33">
              <a:extLst>
                <a:ext uri="{FF2B5EF4-FFF2-40B4-BE49-F238E27FC236}">
                  <a16:creationId xmlns:a16="http://schemas.microsoft.com/office/drawing/2014/main" id="{8E492B5D-4A8A-4758-A8D6-7DD3ED8C141B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F1B6CF36-00D3-41D7-B3B3-F68A99CB97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359BF6A-6756-4A71-A9A7-F9ABE1BA0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EA4ED7AB-426E-4AB4-998A-21BE64A04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02" y="1896316"/>
            <a:ext cx="8028588" cy="45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96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573</Words>
  <Application>Microsoft Office PowerPoint</Application>
  <PresentationFormat>Widescreen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Microsoft JhengHei UI</vt:lpstr>
      <vt:lpstr>Arial</vt:lpstr>
      <vt:lpstr>Calibri</vt:lpstr>
      <vt:lpstr>Calibri Light</vt:lpstr>
      <vt:lpstr>Cambria</vt:lpstr>
      <vt:lpstr>Courier New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〈 Obrigado!〉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Vinnicio .</dc:creator>
  <cp:lastModifiedBy>Guilherme Corrêa</cp:lastModifiedBy>
  <cp:revision>53</cp:revision>
  <dcterms:created xsi:type="dcterms:W3CDTF">2019-08-23T02:08:46Z</dcterms:created>
  <dcterms:modified xsi:type="dcterms:W3CDTF">2021-03-27T18:42:29Z</dcterms:modified>
</cp:coreProperties>
</file>