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Programação para Internet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 Serra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Guilherme Rodrigues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cumprir os requisitos solicitados para a avaliação da disciplina Programação para Internet, desenvolvemos um layout para uma empresa fictícia de arquitetura.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Duas páginas foram implementadas.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das pastas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-142150" y="206812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index.html 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project.html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/css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style.css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normalize.css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font-awesome.min.css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/fonts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FontAwesome.otf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/img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HTML: </a:t>
            </a:r>
            <a:r>
              <a:rPr lang="en"/>
              <a:t>Boas práticas de código semântico seguindo orientações da W3C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CSS: </a:t>
            </a:r>
            <a:r>
              <a:rPr lang="en"/>
              <a:t>uso de media query com os breakpoints: </a:t>
            </a:r>
            <a:r>
              <a:rPr b="1" lang="en"/>
              <a:t>minimo de 600px</a:t>
            </a:r>
            <a:r>
              <a:rPr lang="en"/>
              <a:t>,  </a:t>
            </a:r>
            <a:r>
              <a:rPr b="1" lang="en"/>
              <a:t>mínimo de 900px</a:t>
            </a:r>
            <a:r>
              <a:rPr lang="en"/>
              <a:t>, </a:t>
            </a:r>
            <a:r>
              <a:rPr b="1" lang="en"/>
              <a:t>entre 0 e 899px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Javascript: </a:t>
            </a:r>
            <a:r>
              <a:rPr lang="en"/>
              <a:t>Vanilla Js foi usado para o mecanismo do menu sanduíche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Mesmo sem ajuda de frameworks, sejam eles para CSS ou Javascript, é possível desenvolver sites elegantes, responsivos e em uma curta fração de tempo; mostrando que talvez, nem sempre um framework é necessário em um projeto (oveload).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7650" y="3337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Nos siga no GitHub:</a:t>
            </a:r>
            <a:endParaRPr b="1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Bruno Serra - github.com/brunoserra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Guilherme Rodrigues - </a:t>
            </a:r>
            <a:r>
              <a:rPr lang="en"/>
              <a:t>github.com/</a:t>
            </a:r>
            <a:r>
              <a:rPr lang="en"/>
              <a:t>Guilherme2020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