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C165D-E6BF-29EB-F8F1-6F6BB4A02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CA1265-C453-A6BE-C385-3F0FF4EBE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3F4294-B878-1F17-A05B-C7171D2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E9F16-A41E-2970-AA8F-7CCC318E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08709E-9642-9117-BFED-777587B4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E7E31-4A9A-4901-17E3-3163E5B7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784815-42C6-E563-DF4C-583C7C122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4536A8-4A04-0D16-3F7E-4694DA73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726D01-2C6F-9639-EC8E-A51CEDE9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72A55E-D219-6444-89EF-B10B51C3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9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F4FB04-94B7-F09C-6EF4-E3F8F4968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3B156E-7185-55B8-7FA1-4A6CF1453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4AD70E-4F40-F5B0-3EFF-89AC3C76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E16929-0268-CD8E-36A0-5577D0AE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DE24E0-8F74-98D9-9810-F6F29441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1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23AD8-6A29-4279-8C87-079A4F4B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25D971-A45A-04D9-F0B6-FF1E623A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F56970-D8E9-C0FD-48F8-904FA01D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88738-D8F3-7960-C3A8-DE1B8E81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006FF3-BC31-072B-6787-194CC0E0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19088-7E12-E0A0-C6B6-1D84E715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4BBC7B-EB80-B383-CCAE-39F0F35B5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8F8B5D-0606-CB60-DEB1-4FEA9D33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7A8B8F-9B56-0E0D-96D9-36FB2330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873FE5-03C7-4D49-C52C-A543BEE2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88F36-5243-55C7-E7A2-5CD9419D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93F4A-00F5-9071-C9B4-AEC778928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04C3A0-8DBB-A021-594A-D6F4CC88E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728192-8033-1D58-102A-224FA657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8B26F5-5AC0-A72A-DC3D-C18D728A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D0F29D-805F-D749-FA3D-EB70C127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0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1D803-6999-2B09-A755-07CCF5E9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F30BDC-928C-63CC-7258-74E9C352E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58D47C-B84F-0687-0B23-EB5B1E6CC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85CA10-9A98-3693-C65A-3009AAB69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8FD3A7-3D8A-A65D-808C-FEB361A4F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809FE2-DB9E-722D-8585-A84AA421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7503E95-1CD4-80DF-161E-038A2C0A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7A4A3C-E599-F58F-9395-2955CCF7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3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718E7-3A0A-7F98-0F36-AD339A29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69755F-33F6-671A-2D21-77B58FEE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8D1465-50AE-FBF7-02B7-C32C7E35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0AC1D0-E6E9-96B1-621D-E4BE6DDA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1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294876-F469-B5E6-B178-684C26E5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C3D54E-284C-8277-FD59-2418A735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B9ACB1-D47F-1AA4-30D7-770A7719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2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CEDBE-A290-EE46-A55B-56ED2943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C6CE3-79DB-8394-39DE-E2747F96B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51561E-9DB3-2AA0-73B1-D74D844A3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4E1FBF-2ABF-405C-53B7-23732F9E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C1FA6E-03A4-7DC2-3354-DE4AB42C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788BBE-8612-0E50-E47F-A9DD3442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0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CB444-E05F-33BE-4066-4F86C379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17844E-E347-C61E-5815-5ACB0226E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B9A3C5-22A1-BA08-C932-33C057C84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333545-D844-9063-F074-82D528AB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BCB381-E395-9E86-146B-B625F355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1CC2E1-6F57-A050-EFC1-871D9314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3D41A2-7076-FBAE-B602-3F042450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CC7FC0-EB67-8DBF-EE8C-EC8A67138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948AF4-55B9-0076-F8A4-0CAF78048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E92FCC-2810-FE53-A421-8CC899B32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E33FBB-79C4-A2A8-B67E-FF1D66B94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A422-EB7D-4FEF-8E80-430084F6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4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E729-8C58-CC1E-2B96-566C8BBB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283" y="5248684"/>
            <a:ext cx="5544717" cy="1015806"/>
          </a:xfrm>
        </p:spPr>
        <p:txBody>
          <a:bodyPr/>
          <a:lstStyle/>
          <a:p>
            <a:r>
              <a:rPr lang="pt-BR" dirty="0"/>
              <a:t>Projeto Final – MC322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940CC-9557-F492-25E1-EE3957C8FC21}"/>
              </a:ext>
            </a:extLst>
          </p:cNvPr>
          <p:cNvSpPr/>
          <p:nvPr/>
        </p:nvSpPr>
        <p:spPr>
          <a:xfrm>
            <a:off x="846141" y="318872"/>
            <a:ext cx="10107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Programação Orientada a Objetos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D86D8-0C4C-B6EC-1724-8CEAC4C4C167}"/>
              </a:ext>
            </a:extLst>
          </p:cNvPr>
          <p:cNvSpPr txBox="1"/>
          <p:nvPr/>
        </p:nvSpPr>
        <p:spPr>
          <a:xfrm>
            <a:off x="7514252" y="5294922"/>
            <a:ext cx="3803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Guilherme A V Palma  	173610</a:t>
            </a:r>
            <a:br>
              <a:rPr lang="pt-BR" dirty="0"/>
            </a:br>
            <a:r>
              <a:rPr lang="pt-BR" dirty="0"/>
              <a:t>Lawrence Melo 		223480</a:t>
            </a:r>
          </a:p>
          <a:p>
            <a:r>
              <a:rPr lang="pt-BR" dirty="0"/>
              <a:t>Leonardo Yonamine 	220200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94DA05-A61F-81FE-7084-331563AC36EC}"/>
              </a:ext>
            </a:extLst>
          </p:cNvPr>
          <p:cNvSpPr/>
          <p:nvPr/>
        </p:nvSpPr>
        <p:spPr>
          <a:xfrm>
            <a:off x="551283" y="2621285"/>
            <a:ext cx="10955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Controle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Manutenção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Automotiva</a:t>
            </a:r>
            <a:endParaRPr lang="pt-B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56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0E4B316-B9EE-2466-A9FC-09FA1DCBA3D6}"/>
              </a:ext>
            </a:extLst>
          </p:cNvPr>
          <p:cNvSpPr txBox="1"/>
          <p:nvPr/>
        </p:nvSpPr>
        <p:spPr>
          <a:xfrm>
            <a:off x="3412435" y="476646"/>
            <a:ext cx="536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APLICATIVO PARA CONTROLE NA MANUTENÇÃO DE VEÍCULOS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5A766F-BB15-5B35-FEF7-8B74B93E1364}"/>
              </a:ext>
            </a:extLst>
          </p:cNvPr>
          <p:cNvSpPr txBox="1"/>
          <p:nvPr/>
        </p:nvSpPr>
        <p:spPr>
          <a:xfrm>
            <a:off x="569843" y="1122977"/>
            <a:ext cx="53671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RESUMO: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Aplicativo desenvolvido para auxiliar a controlar as manutenções corretivas e preventivas de um automóvel.  A partir deste sistema, é possível consultar o histórico de manutenção de peças, indiciando quais peças foram trocadas, quais oficinas foram utilizadas, a data da troca, o valor das peças e a quilometragem do carro. Além disso, o aplicativo também ajuda para consultar outras informações relevantes, como por exemplo a última troca de óleo, quais filtros foram trocados, o modelo do óleo utilizado e a quilometragem do veículo na troca. Outra informação que o aplicativo auxilia é no pagamento de impostos, tais quais IPVA e Licenciamento, indicando os valores pagos e suas respectivas datas. Também é possível realizar um histórico da troca de pneus, indicando valores, locais da troca e a posição do pneu trocados (se é traseiro ou dianteiro).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94D411-AC8B-1D51-9F6E-DFCC0D962A19}"/>
              </a:ext>
            </a:extLst>
          </p:cNvPr>
          <p:cNvSpPr txBox="1"/>
          <p:nvPr/>
        </p:nvSpPr>
        <p:spPr>
          <a:xfrm>
            <a:off x="6698973" y="1413228"/>
            <a:ext cx="53671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Também consegue fornecer informações relevantes, como um somatório do valor total gasto com o veículo. Por fim, a partir das peças já cadastradas, o aplicativo é capaz de indicar quando deverá ser feita a nova manutenção de determinada peça, pneu ou até mesmo, troca de óleo.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Dentro do aplicativo é possível adicionar uma frota, o que possibilita que tanto empresas quanto pessoas físicas possam utiliza-lo para controle de manutenção de automóveis </a:t>
            </a:r>
          </a:p>
        </p:txBody>
      </p:sp>
    </p:spTree>
    <p:extLst>
      <p:ext uri="{BB962C8B-B14F-4D97-AF65-F5344CB8AC3E}">
        <p14:creationId xmlns:p14="http://schemas.microsoft.com/office/powerpoint/2010/main" val="64783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0E4B316-B9EE-2466-A9FC-09FA1DCBA3D6}"/>
              </a:ext>
            </a:extLst>
          </p:cNvPr>
          <p:cNvSpPr txBox="1"/>
          <p:nvPr/>
        </p:nvSpPr>
        <p:spPr>
          <a:xfrm>
            <a:off x="3412435" y="303071"/>
            <a:ext cx="473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APLICATIVO PARA CONTROLE NA MANUTENÇÃO DE VEÍCULOS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5A766F-BB15-5B35-FEF7-8B74B93E1364}"/>
              </a:ext>
            </a:extLst>
          </p:cNvPr>
          <p:cNvSpPr txBox="1"/>
          <p:nvPr/>
        </p:nvSpPr>
        <p:spPr>
          <a:xfrm>
            <a:off x="583096" y="1227697"/>
            <a:ext cx="53671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FUNÇÕES: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Permitir</a:t>
            </a:r>
            <a:r>
              <a:rPr lang="en-US" dirty="0"/>
              <a:t> cadastrar quando determinada peça foi trocada, indicando a quilometragem, o valor da peça, a marca da peça e a oficina na qual foi trocada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Cadastrar quais impostos já foram pagos naquele 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Cadastrar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realizada</a:t>
            </a:r>
            <a:r>
              <a:rPr lang="en-US" dirty="0"/>
              <a:t> a </a:t>
            </a:r>
            <a:r>
              <a:rPr lang="en-US" dirty="0" err="1"/>
              <a:t>troca</a:t>
            </a:r>
            <a:r>
              <a:rPr lang="en-US" dirty="0"/>
              <a:t> de oleo e quais </a:t>
            </a:r>
            <a:r>
              <a:rPr lang="en-US" dirty="0" err="1"/>
              <a:t>filtros</a:t>
            </a:r>
            <a:r>
              <a:rPr lang="en-US" dirty="0"/>
              <a:t> foram </a:t>
            </a:r>
            <a:r>
              <a:rPr lang="en-US" dirty="0" err="1"/>
              <a:t>trocados</a:t>
            </a:r>
            <a:r>
              <a:rPr lang="en-US" dirty="0"/>
              <a:t>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Permitir fazer uma somatória de todo o valor gasto no ano com o carro, separando os valores de combustível, manutenção e impostos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AB7AEC-E2B9-8C66-1877-6E91F561BB52}"/>
              </a:ext>
            </a:extLst>
          </p:cNvPr>
          <p:cNvSpPr txBox="1"/>
          <p:nvPr/>
        </p:nvSpPr>
        <p:spPr>
          <a:xfrm>
            <a:off x="6096000" y="950698"/>
            <a:ext cx="53671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partir das peças já cadastradas, indicar ao motorista quais peças deverão ser trocadas em um futuro próximo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Cadastrar quais pneus foram trocados, com quilometragem, marca e posição (dianteiro ou traseiro). Caso tenha mais de um modelo cadastrado, o programa indica qual dos dois modelo teve a maior vida útil.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Permitir que se tenha todo este controle para diferentes veículos, facilitando o gerenciamento para famílias que possuem mais de um veículo ou de empresas que possuem uma frota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Avisar quando estiver na hora de trocar o óleo, seja por quilometragem ou por tempo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207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A8A90C5-87DE-F8E2-F601-4CC9AAF5D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749366"/>
              </p:ext>
            </p:extLst>
          </p:nvPr>
        </p:nvGraphicFramePr>
        <p:xfrm>
          <a:off x="208052" y="1960407"/>
          <a:ext cx="2301461" cy="484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4591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Veículo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1010244">
                <a:tc>
                  <a:txBody>
                    <a:bodyPr/>
                    <a:lstStyle/>
                    <a:p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int</a:t>
                      </a:r>
                      <a:r>
                        <a:rPr lang="pt-BR" sz="1200" dirty="0"/>
                        <a:t>: Quilometragem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String</a:t>
                      </a:r>
                      <a:r>
                        <a:rPr lang="pt-BR" sz="1200" dirty="0"/>
                        <a:t>: Marca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-String: </a:t>
                      </a:r>
                      <a:r>
                        <a:rPr lang="en-US" sz="1200" dirty="0" err="1"/>
                        <a:t>Modelo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-String: Cor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-String: </a:t>
                      </a:r>
                      <a:r>
                        <a:rPr lang="en-US" sz="1200" dirty="0" err="1"/>
                        <a:t>Placa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-int: </a:t>
                      </a:r>
                      <a:r>
                        <a:rPr lang="en-US" sz="1200" dirty="0" err="1"/>
                        <a:t>ano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ArrayList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pecas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ArrayList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impostos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ArrayList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trocasOleo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ArrayList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registrosCombustivel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ArrayList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pneus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-double: </a:t>
                      </a:r>
                      <a:r>
                        <a:rPr lang="en-US" sz="1200" dirty="0" err="1"/>
                        <a:t>valorVeiculo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652484">
                <a:tc>
                  <a:txBody>
                    <a:bodyPr/>
                    <a:lstStyle/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adicionarPeca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boolean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adicionarImposto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boolean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adicionarTrocaOleo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boolean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adicionarRegistroCombustível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adicionarPneu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boolean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listarPecas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boolean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rendimentoCombustivel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double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cadastrarTrocaOleo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boolean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cadastrarTrocaPneu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boolean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calcularGastosTotais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double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48C2CEB4-C399-FFD6-AA01-5C3C5ACD1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53358"/>
              </p:ext>
            </p:extLst>
          </p:nvPr>
        </p:nvGraphicFramePr>
        <p:xfrm>
          <a:off x="311628" y="154887"/>
          <a:ext cx="18987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780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1939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Frota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27090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-String: Nome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 </a:t>
                      </a:r>
                      <a:r>
                        <a:rPr lang="en-US" sz="1200" dirty="0" err="1"/>
                        <a:t>listaVeiculo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Arraylist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652484">
                <a:tc>
                  <a:txBody>
                    <a:bodyPr/>
                    <a:lstStyle/>
                    <a:p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  <a:p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cadastrarVeiculo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boolean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listarVeiculos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boolean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gastoTotalFrota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double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AA71548A-851B-F1EB-B036-678CE4B86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84457"/>
              </p:ext>
            </p:extLst>
          </p:nvPr>
        </p:nvGraphicFramePr>
        <p:xfrm>
          <a:off x="9293156" y="367037"/>
          <a:ext cx="2301461" cy="1643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321959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Peça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98288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-String: Nome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-String: </a:t>
                      </a:r>
                      <a:r>
                        <a:rPr lang="en-US" sz="1200" dirty="0" err="1"/>
                        <a:t>Fabricante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-String: </a:t>
                      </a:r>
                      <a:r>
                        <a:rPr lang="en-US" sz="1200" dirty="0" err="1"/>
                        <a:t>Modelo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LocalDate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dataTroca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-double: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315910">
                <a:tc>
                  <a:txBody>
                    <a:bodyPr/>
                    <a:lstStyle/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6EB1A56-6E2E-EBAE-CAC0-162D233D0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30266"/>
              </p:ext>
            </p:extLst>
          </p:nvPr>
        </p:nvGraphicFramePr>
        <p:xfrm>
          <a:off x="9296390" y="2497365"/>
          <a:ext cx="1580876" cy="137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876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3037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Pneu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70868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-String: Marca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-int: </a:t>
                      </a:r>
                      <a:r>
                        <a:rPr lang="en-US" sz="1200" dirty="0" err="1"/>
                        <a:t>Posição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-int: </a:t>
                      </a:r>
                      <a:r>
                        <a:rPr lang="en-US" sz="1200" dirty="0" err="1"/>
                        <a:t>Quilometragem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357957">
                <a:tc>
                  <a:txBody>
                    <a:bodyPr/>
                    <a:lstStyle/>
                    <a:p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C564E53-25F6-24DF-6CEA-94953B70E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79054"/>
              </p:ext>
            </p:extLst>
          </p:nvPr>
        </p:nvGraphicFramePr>
        <p:xfrm>
          <a:off x="9293156" y="4174034"/>
          <a:ext cx="2301461" cy="1393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28970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Troca </a:t>
                      </a:r>
                      <a:r>
                        <a:rPr lang="pt-BR" sz="1200" dirty="0" err="1"/>
                        <a:t>Oleo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71912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ArrayList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Filtros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-int: </a:t>
                      </a:r>
                      <a:r>
                        <a:rPr lang="en-US" sz="1200" dirty="0" err="1"/>
                        <a:t>quilometragem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-int: </a:t>
                      </a:r>
                      <a:r>
                        <a:rPr lang="en-US" sz="1200" dirty="0" err="1"/>
                        <a:t>quilometragemProximaTroca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384388">
                <a:tc>
                  <a:txBody>
                    <a:bodyPr/>
                    <a:lstStyle/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E11F2A8-AE67-2774-5142-B0F4830EB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1251"/>
              </p:ext>
            </p:extLst>
          </p:nvPr>
        </p:nvGraphicFramePr>
        <p:xfrm>
          <a:off x="3460142" y="5009535"/>
          <a:ext cx="2026598" cy="1772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98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28858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Combustível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92852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-String: Tipo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-double: Volume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-int: Valor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-int: </a:t>
                      </a:r>
                      <a:r>
                        <a:rPr lang="en-US" sz="1200" dirty="0" err="1"/>
                        <a:t>quilometragemInicial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-int: </a:t>
                      </a:r>
                      <a:r>
                        <a:rPr lang="en-US" sz="1200" dirty="0" err="1"/>
                        <a:t>quilometragemFinal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calcularRendimento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double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B13BF99-0E4A-0498-C9A0-1D47E1872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33309"/>
              </p:ext>
            </p:extLst>
          </p:nvPr>
        </p:nvGraphicFramePr>
        <p:xfrm>
          <a:off x="3193194" y="1935740"/>
          <a:ext cx="2301461" cy="146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19199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Imposto</a:t>
                      </a:r>
                    </a:p>
                    <a:p>
                      <a:pPr algn="ctr"/>
                      <a:r>
                        <a:rPr lang="pt-BR" sz="1200" dirty="0"/>
                        <a:t>&lt;&lt;interface&gt;&gt;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26732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-Double: Valor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LocalDate</a:t>
                      </a:r>
                      <a:r>
                        <a:rPr lang="en-US" sz="1200" dirty="0"/>
                        <a:t>: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553850">
                <a:tc>
                  <a:txBody>
                    <a:bodyPr/>
                    <a:lstStyle/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calculoImposto</a:t>
                      </a:r>
                      <a:r>
                        <a:rPr lang="pt-BR" sz="1200" dirty="0"/>
                        <a:t>: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C65A3DC-C928-5F11-5189-E81991C83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91575"/>
              </p:ext>
            </p:extLst>
          </p:nvPr>
        </p:nvGraphicFramePr>
        <p:xfrm>
          <a:off x="2698567" y="3451487"/>
          <a:ext cx="2301461" cy="1381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24144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ICMS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55297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-double: Valor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LocalDate</a:t>
                      </a:r>
                      <a:r>
                        <a:rPr lang="en-US" sz="1200" dirty="0"/>
                        <a:t>: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553850">
                <a:tc>
                  <a:txBody>
                    <a:bodyPr/>
                    <a:lstStyle/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calculaImposto</a:t>
                      </a:r>
                      <a:r>
                        <a:rPr lang="pt-BR" sz="1200" dirty="0"/>
                        <a:t>: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C05CF5F5-D615-07C7-38C1-1FA9D36DA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714658"/>
              </p:ext>
            </p:extLst>
          </p:nvPr>
        </p:nvGraphicFramePr>
        <p:xfrm>
          <a:off x="5071976" y="3466146"/>
          <a:ext cx="1730665" cy="137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65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24144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IPVA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54840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-Double: Valor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LocalDate</a:t>
                      </a:r>
                      <a:r>
                        <a:rPr lang="en-US" sz="1200" dirty="0"/>
                        <a:t>: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553850">
                <a:tc>
                  <a:txBody>
                    <a:bodyPr/>
                    <a:lstStyle/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calculaImposto</a:t>
                      </a:r>
                      <a:r>
                        <a:rPr lang="pt-BR" sz="1200" dirty="0"/>
                        <a:t>: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BC681B42-45D1-25AF-58CB-F2FA51198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97375"/>
              </p:ext>
            </p:extLst>
          </p:nvPr>
        </p:nvGraphicFramePr>
        <p:xfrm>
          <a:off x="3193195" y="219189"/>
          <a:ext cx="2301461" cy="1600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28247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Manutenção</a:t>
                      </a:r>
                    </a:p>
                    <a:p>
                      <a:pPr algn="ctr"/>
                      <a:r>
                        <a:rPr lang="pt-BR" sz="1200" dirty="0"/>
                        <a:t>{abstract}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589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LocalDate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dataInicio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LocalDate:dataFIM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553850">
                <a:tc>
                  <a:txBody>
                    <a:bodyPr/>
                    <a:lstStyle/>
                    <a:p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  <a:p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calculaGasto:Double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951DF195-5C36-1C13-D7B6-738D2E4F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34440"/>
              </p:ext>
            </p:extLst>
          </p:nvPr>
        </p:nvGraphicFramePr>
        <p:xfrm>
          <a:off x="6131615" y="367037"/>
          <a:ext cx="2301461" cy="13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3037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Conserto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36109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ArrayList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listaPecas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542071">
                <a:tc>
                  <a:txBody>
                    <a:bodyPr/>
                    <a:lstStyle/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adicionarPeca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boolean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calculaGasto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double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15296020-5771-B7D2-1839-22932D89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02024"/>
              </p:ext>
            </p:extLst>
          </p:nvPr>
        </p:nvGraphicFramePr>
        <p:xfrm>
          <a:off x="6071274" y="2089575"/>
          <a:ext cx="2301461" cy="1206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3037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Revisão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36109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-Boolean: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542071">
                <a:tc>
                  <a:txBody>
                    <a:bodyPr/>
                    <a:lstStyle/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calculaGasto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double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EDD691D-4A99-DAFE-E293-2F375813949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10408" y="1019487"/>
            <a:ext cx="98278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A287FFF-BF72-199C-212C-EA4CC95E2A5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261018" y="1709367"/>
            <a:ext cx="0" cy="2510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122F7FD-AA13-AA71-9F62-EDB9C4C0F021}"/>
              </a:ext>
            </a:extLst>
          </p:cNvPr>
          <p:cNvCxnSpPr>
            <a:cxnSpLocks/>
          </p:cNvCxnSpPr>
          <p:nvPr/>
        </p:nvCxnSpPr>
        <p:spPr>
          <a:xfrm flipV="1">
            <a:off x="2898844" y="3022158"/>
            <a:ext cx="291116" cy="4293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0DB7FC6-6501-C54D-DEBB-3CAF904A390C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494655" y="2888974"/>
            <a:ext cx="442653" cy="5771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6DDA147-11CC-FA4A-0F24-E0D4CDF2936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494656" y="1019487"/>
            <a:ext cx="6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8F11A1C-FF6B-F164-8DA9-280699EC389C}"/>
              </a:ext>
            </a:extLst>
          </p:cNvPr>
          <p:cNvCxnSpPr>
            <a:cxnSpLocks/>
          </p:cNvCxnSpPr>
          <p:nvPr/>
        </p:nvCxnSpPr>
        <p:spPr>
          <a:xfrm>
            <a:off x="5494655" y="1709367"/>
            <a:ext cx="576619" cy="35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4BD1E41-F465-9916-54F2-8F331E79E0A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433076" y="1188891"/>
            <a:ext cx="86008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E04F93A-6142-123A-968D-07AEF1C7B79D}"/>
              </a:ext>
            </a:extLst>
          </p:cNvPr>
          <p:cNvCxnSpPr>
            <a:cxnSpLocks/>
          </p:cNvCxnSpPr>
          <p:nvPr/>
        </p:nvCxnSpPr>
        <p:spPr>
          <a:xfrm>
            <a:off x="10443886" y="2059703"/>
            <a:ext cx="0" cy="420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7D9A8314-6C27-445A-7A1B-65183D003893}"/>
              </a:ext>
            </a:extLst>
          </p:cNvPr>
          <p:cNvCxnSpPr>
            <a:cxnSpLocks/>
          </p:cNvCxnSpPr>
          <p:nvPr/>
        </p:nvCxnSpPr>
        <p:spPr>
          <a:xfrm>
            <a:off x="11072943" y="2014531"/>
            <a:ext cx="0" cy="213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42BA3CD7-BE65-1887-D219-1DB8396D98DA}"/>
              </a:ext>
            </a:extLst>
          </p:cNvPr>
          <p:cNvCxnSpPr>
            <a:cxnSpLocks/>
          </p:cNvCxnSpPr>
          <p:nvPr/>
        </p:nvCxnSpPr>
        <p:spPr>
          <a:xfrm>
            <a:off x="2477355" y="5689296"/>
            <a:ext cx="98278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F82BA3E5-692D-8110-D8D5-576FADC0ECB5}"/>
              </a:ext>
            </a:extLst>
          </p:cNvPr>
          <p:cNvCxnSpPr>
            <a:cxnSpLocks/>
          </p:cNvCxnSpPr>
          <p:nvPr/>
        </p:nvCxnSpPr>
        <p:spPr>
          <a:xfrm flipV="1">
            <a:off x="2524958" y="1758837"/>
            <a:ext cx="6768198" cy="3166123"/>
          </a:xfrm>
          <a:prstGeom prst="bentConnector3">
            <a:avLst>
              <a:gd name="adj1" fmla="val 9032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F4C4BA21-6873-ACB0-CD74-6E8F0FAC56F4}"/>
              </a:ext>
            </a:extLst>
          </p:cNvPr>
          <p:cNvCxnSpPr>
            <a:cxnSpLocks/>
          </p:cNvCxnSpPr>
          <p:nvPr/>
        </p:nvCxnSpPr>
        <p:spPr>
          <a:xfrm>
            <a:off x="2207173" y="2059703"/>
            <a:ext cx="98278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00864B4-AFCA-9C0D-DC73-64A35C00FBF4}"/>
              </a:ext>
            </a:extLst>
          </p:cNvPr>
          <p:cNvCxnSpPr>
            <a:cxnSpLocks/>
          </p:cNvCxnSpPr>
          <p:nvPr/>
        </p:nvCxnSpPr>
        <p:spPr>
          <a:xfrm>
            <a:off x="8635865" y="3022158"/>
            <a:ext cx="65729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99BCBFE-F028-5232-7519-A99F304F9EC8}"/>
              </a:ext>
            </a:extLst>
          </p:cNvPr>
          <p:cNvCxnSpPr>
            <a:cxnSpLocks/>
          </p:cNvCxnSpPr>
          <p:nvPr/>
        </p:nvCxnSpPr>
        <p:spPr>
          <a:xfrm>
            <a:off x="8635865" y="4924960"/>
            <a:ext cx="65729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51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313</TotalTime>
  <Words>774</Words>
  <Application>Microsoft Office PowerPoint</Application>
  <PresentationFormat>Widescreen</PresentationFormat>
  <Paragraphs>117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Projeto Final – MC322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Yonamine</dc:creator>
  <cp:lastModifiedBy>Guilherme Palma</cp:lastModifiedBy>
  <cp:revision>59</cp:revision>
  <dcterms:created xsi:type="dcterms:W3CDTF">2023-06-12T21:06:06Z</dcterms:created>
  <dcterms:modified xsi:type="dcterms:W3CDTF">2023-06-27T02:27:09Z</dcterms:modified>
</cp:coreProperties>
</file>