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5610E-5B2E-4883-AD56-CE441531A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EEA5A9-26E1-4310-A56F-16E42E826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EDE0F-6A14-4737-BEE5-1FE8F473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E3A7-500D-483F-97B1-6AA0A5EE62C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09ADF1-C0CE-4D8F-81FB-BF2D2F32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51146-DE72-4712-92BD-98CC3688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2DDB-BC1A-4638-9269-54F4C655E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23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F3A4B-6A28-4B24-B0D5-778D285C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142FF2-63DD-4D99-9BBB-C95E53D63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D03C8-67D8-4B17-9074-F7460B8D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E3A7-500D-483F-97B1-6AA0A5EE62C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8ED1E8-96AD-46C1-9DA5-C6BA8077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B1E05F-7CA5-466C-BBEA-A0EFD6E1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2DDB-BC1A-4638-9269-54F4C655E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02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1BB1A8-D302-4BF4-A9FA-25CE4910F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827D09-5603-4E6F-BB23-B437BD95A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6EE64F-212B-4294-9FD6-4AC7B1CC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E3A7-500D-483F-97B1-6AA0A5EE62C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6830D-2736-4422-B329-3F5FD453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4465D0-23BC-403E-8514-E1D8FD87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2DDB-BC1A-4638-9269-54F4C655E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55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332C8-95FC-418E-BB20-5A7A108E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F5C579-A9E9-43A6-95EE-4A87807C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9F7C6F-38BE-443C-87D8-65136F02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E3A7-500D-483F-97B1-6AA0A5EE62C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BA7555-FF08-4E8A-A88D-80106753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675524-A230-4060-B789-88AFE9B2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2DDB-BC1A-4638-9269-54F4C655E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9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38AC7-F1A7-4B60-8138-17CA7CC9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70472B-9E19-4B38-BD80-5B3A7FE14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DACED4-D511-4B11-975C-08BB38B9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E3A7-500D-483F-97B1-6AA0A5EE62C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17FDEC-F72C-48D1-A4E1-811E3614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8722A6-D28D-4118-B0DA-16DC89E5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2DDB-BC1A-4638-9269-54F4C655E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25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6B79D-B79E-4EBE-A6D8-BCE028CC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760DE-C300-4192-898D-EFCFCB511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16C1A-1DBE-491D-BE5A-B77698972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8B9BA0-CA89-4219-98E8-CBBB1148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E3A7-500D-483F-97B1-6AA0A5EE62C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17BB6C-FBEB-4548-951E-FF1CF0FE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65AE9F-6303-4129-9F1F-AFE935B0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2DDB-BC1A-4638-9269-54F4C655E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7B2C5-1D79-40D3-A95F-4F4858A6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46FC94-9A3C-462C-8B44-484E4DE2E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2E9282-D4F4-4712-B6E5-3638A128D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B5DD72-0F61-4813-8A69-7ACF2F4CE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1DEFA4-6E9A-4D71-BF5D-60ABA36B5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DE290F-2866-49DC-8DA1-BA853418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E3A7-500D-483F-97B1-6AA0A5EE62C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84E4E5-EDF4-4545-9151-DD19EF7F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70BC6A-E9D2-4837-92CB-9A0FC6E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2DDB-BC1A-4638-9269-54F4C655E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0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E77F-189C-4935-8D95-A4BFAA71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AEDF06-013E-4BD9-B746-186D0FDE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E3A7-500D-483F-97B1-6AA0A5EE62C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F67FC8-A373-4715-8785-D5FB755B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E94BFD-7B75-4341-B7F5-D93267E2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2DDB-BC1A-4638-9269-54F4C655E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56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5B84BC-B829-477C-82F6-14B4134F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E3A7-500D-483F-97B1-6AA0A5EE62C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948B19-1900-421F-AFC4-5B0549AF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733940-8188-442D-BB30-BCF67D50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2DDB-BC1A-4638-9269-54F4C655E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19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FB944-520A-4B37-93D1-CF90F804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FE85BD-98E2-4B8C-AA9A-1685DD06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4B2F42-9CB2-4233-8583-068E85788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5E01F3-9B52-4C33-960D-09022B5B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E3A7-500D-483F-97B1-6AA0A5EE62C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ED5306-34E6-4816-90C6-2D4329A1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A4152-5045-46A4-8159-A3D15730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2DDB-BC1A-4638-9269-54F4C655E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19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F0CC1-1F96-42C5-835A-5592338E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0E9F24-9AA9-48D8-B166-5146C58E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7B0476-0958-4D43-926C-56FC86A91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A4F571-C4B9-44D0-91BC-CA164DCA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E3A7-500D-483F-97B1-6AA0A5EE62C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F6E676-3F9C-48A6-978B-6E4D605B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8EB2B5-D315-4AC1-9D94-18095285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2DDB-BC1A-4638-9269-54F4C655E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25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E9982B-36FF-4C92-9F9A-3F42FA4B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6A8853-3C45-4720-AD44-F407993CC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D94A33-4355-49BA-8414-7027D4F13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9E3A7-500D-483F-97B1-6AA0A5EE62C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977D4F-2A61-48E5-AC40-7409555A9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9409FA-7B78-4D55-B2E1-429D7AFCB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A2DDB-BC1A-4638-9269-54F4C655E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2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0DE6652-1635-46CD-88A8-907BBB7B9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710" y="1250302"/>
            <a:ext cx="9144000" cy="5029200"/>
          </a:xfrm>
        </p:spPr>
        <p:txBody>
          <a:bodyPr>
            <a:noAutofit/>
          </a:bodyPr>
          <a:lstStyle/>
          <a:p>
            <a:pPr algn="l"/>
            <a:r>
              <a:rPr lang="pt-BR" sz="1800" dirty="0"/>
              <a:t>1.Introdução (Apresentar a empresa)</a:t>
            </a:r>
          </a:p>
          <a:p>
            <a:pPr algn="l"/>
            <a:r>
              <a:rPr lang="pt-BR" sz="1800" dirty="0"/>
              <a:t>2. Equipe (Apresentar a equipe)</a:t>
            </a:r>
          </a:p>
          <a:p>
            <a:pPr algn="l"/>
            <a:r>
              <a:rPr lang="pt-BR" sz="1800" dirty="0"/>
              <a:t>3. O tema(totens de fast-food) </a:t>
            </a:r>
          </a:p>
          <a:p>
            <a:pPr algn="l"/>
            <a:r>
              <a:rPr lang="pt-BR" sz="1800" dirty="0"/>
              <a:t>(Contextualizar o tema da empresa)</a:t>
            </a:r>
          </a:p>
          <a:p>
            <a:pPr algn="l"/>
            <a:r>
              <a:rPr lang="pt-BR" sz="1800" dirty="0"/>
              <a:t>4. A solução (Falar da solução)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5. </a:t>
            </a:r>
            <a:r>
              <a:rPr lang="pt-BR" sz="1800" dirty="0" err="1"/>
              <a:t>Story</a:t>
            </a:r>
            <a:r>
              <a:rPr lang="pt-BR" sz="1800" dirty="0"/>
              <a:t> board (Contar a história)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6. </a:t>
            </a:r>
            <a:r>
              <a:rPr lang="pt-BR" sz="1800" dirty="0" err="1"/>
              <a:t>Proto</a:t>
            </a:r>
            <a:r>
              <a:rPr lang="pt-BR" sz="1800" dirty="0"/>
              <a:t> persona (Explicar o perfil </a:t>
            </a:r>
          </a:p>
          <a:p>
            <a:pPr algn="l"/>
            <a:r>
              <a:rPr lang="pt-BR" sz="1800" dirty="0"/>
              <a:t>que irá utilizar o  sistema)</a:t>
            </a:r>
          </a:p>
          <a:p>
            <a:pPr algn="l"/>
            <a:r>
              <a:rPr lang="pt-BR" sz="1800" dirty="0"/>
              <a:t>7. </a:t>
            </a:r>
            <a:r>
              <a:rPr lang="pt-BR" sz="1800" dirty="0" err="1"/>
              <a:t>User</a:t>
            </a:r>
            <a:r>
              <a:rPr lang="pt-BR" sz="1800" dirty="0"/>
              <a:t> stories (Explicar de forma </a:t>
            </a:r>
          </a:p>
          <a:p>
            <a:pPr algn="l"/>
            <a:r>
              <a:rPr lang="pt-BR" sz="1800" dirty="0"/>
              <a:t>bem breve o </a:t>
            </a:r>
            <a:r>
              <a:rPr lang="pt-BR" sz="1800" dirty="0" err="1"/>
              <a:t>User</a:t>
            </a:r>
            <a:r>
              <a:rPr lang="pt-BR" sz="1800" dirty="0"/>
              <a:t> </a:t>
            </a:r>
            <a:r>
              <a:rPr lang="pt-BR" sz="1800" dirty="0" err="1"/>
              <a:t>Story</a:t>
            </a:r>
            <a:r>
              <a:rPr lang="pt-BR" sz="1800" dirty="0"/>
              <a:t>)</a:t>
            </a:r>
          </a:p>
          <a:p>
            <a:pPr algn="l"/>
            <a:endParaRPr lang="pt-BR" sz="1800" dirty="0"/>
          </a:p>
          <a:p>
            <a:pPr algn="l"/>
            <a:endParaRPr lang="pt-BR" sz="2000" dirty="0"/>
          </a:p>
          <a:p>
            <a:pPr algn="l"/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5EE617-EDB8-489B-92FD-DEFC307E12A5}"/>
              </a:ext>
            </a:extLst>
          </p:cNvPr>
          <p:cNvSpPr txBox="1"/>
          <p:nvPr/>
        </p:nvSpPr>
        <p:spPr>
          <a:xfrm>
            <a:off x="5909388" y="1250302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/>
              <a:t>8. HLD (Explicar de forma compree</a:t>
            </a:r>
            <a:r>
              <a:rPr lang="pt-BR" dirty="0"/>
              <a:t>nsível para o cliente</a:t>
            </a:r>
            <a:r>
              <a:rPr lang="pt-BR" sz="1800" dirty="0"/>
              <a:t>)</a:t>
            </a:r>
          </a:p>
          <a:p>
            <a:pPr algn="l"/>
            <a:r>
              <a:rPr lang="pt-BR" sz="1800" dirty="0"/>
              <a:t>9. LLD (Explicar de forma técnica)</a:t>
            </a:r>
          </a:p>
          <a:p>
            <a:pPr algn="l"/>
            <a:endParaRPr lang="pt-BR" dirty="0"/>
          </a:p>
          <a:p>
            <a:pPr algn="l"/>
            <a:r>
              <a:rPr lang="pt-BR" sz="1800" dirty="0"/>
              <a:t>10. Site institucional (Quem escolher esse vai precisa navegar pelo site e explicar ele de forma resumida)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11. Cliente Linux (Abrir o programa e executar os comandos)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12. Modelo lógico (Explicar Modelo lógico)</a:t>
            </a:r>
          </a:p>
          <a:p>
            <a:pPr algn="l"/>
            <a:r>
              <a:rPr lang="pt-BR" sz="1800" dirty="0"/>
              <a:t>13. </a:t>
            </a:r>
            <a:r>
              <a:rPr lang="pt-BR" sz="1800" dirty="0" err="1"/>
              <a:t>Planner</a:t>
            </a:r>
            <a:r>
              <a:rPr lang="pt-BR" sz="1800" dirty="0"/>
              <a:t> (Só mostrar)</a:t>
            </a:r>
          </a:p>
          <a:p>
            <a:r>
              <a:rPr lang="pt-BR" sz="1800" dirty="0"/>
              <a:t>14. Azure (Só mostrar)</a:t>
            </a:r>
          </a:p>
          <a:p>
            <a:r>
              <a:rPr lang="pt-BR" sz="1800" dirty="0"/>
              <a:t>15. </a:t>
            </a:r>
            <a:r>
              <a:rPr lang="pt-BR" sz="1800" dirty="0" err="1"/>
              <a:t>Github</a:t>
            </a:r>
            <a:r>
              <a:rPr lang="pt-BR" sz="1800" dirty="0"/>
              <a:t> (Só mostrar)</a:t>
            </a:r>
          </a:p>
          <a:p>
            <a:pPr algn="l"/>
            <a:r>
              <a:rPr lang="pt-BR" sz="1800" dirty="0"/>
              <a:t>16. Conclusão / Agradecimentos (Resumir o que aprendemos com essa sprint e agradecer)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199FD5-C7A9-4F86-A10B-05D5070C1EED}"/>
              </a:ext>
            </a:extLst>
          </p:cNvPr>
          <p:cNvSpPr txBox="1"/>
          <p:nvPr/>
        </p:nvSpPr>
        <p:spPr>
          <a:xfrm>
            <a:off x="4065036" y="468477"/>
            <a:ext cx="38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Separação de assuntos - Apresentação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0AE364-7756-48CC-9377-12D6C167F8B2}"/>
              </a:ext>
            </a:extLst>
          </p:cNvPr>
          <p:cNvSpPr/>
          <p:nvPr/>
        </p:nvSpPr>
        <p:spPr>
          <a:xfrm>
            <a:off x="1175657" y="1073020"/>
            <a:ext cx="4046375" cy="216470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1FF71F-6DE6-4E1A-82E1-2F075B084B17}"/>
              </a:ext>
            </a:extLst>
          </p:cNvPr>
          <p:cNvSpPr/>
          <p:nvPr/>
        </p:nvSpPr>
        <p:spPr>
          <a:xfrm>
            <a:off x="5984032" y="5803124"/>
            <a:ext cx="435429" cy="29754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BE2998C-0211-4E34-A03B-75FB1EAD8358}"/>
              </a:ext>
            </a:extLst>
          </p:cNvPr>
          <p:cNvSpPr/>
          <p:nvPr/>
        </p:nvSpPr>
        <p:spPr>
          <a:xfrm>
            <a:off x="1175657" y="3321698"/>
            <a:ext cx="3844212" cy="6811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26A3664-3CEC-4129-A92D-77B7E7201D69}"/>
              </a:ext>
            </a:extLst>
          </p:cNvPr>
          <p:cNvSpPr/>
          <p:nvPr/>
        </p:nvSpPr>
        <p:spPr>
          <a:xfrm>
            <a:off x="5984032" y="6247619"/>
            <a:ext cx="435429" cy="2975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46FA7AA-CF36-4CC7-8F43-C8E6B51C160F}"/>
              </a:ext>
            </a:extLst>
          </p:cNvPr>
          <p:cNvSpPr/>
          <p:nvPr/>
        </p:nvSpPr>
        <p:spPr>
          <a:xfrm>
            <a:off x="5909388" y="2897154"/>
            <a:ext cx="4907902" cy="6811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A3B9325-6424-4A27-B7FC-732690A11380}"/>
              </a:ext>
            </a:extLst>
          </p:cNvPr>
          <p:cNvSpPr/>
          <p:nvPr/>
        </p:nvSpPr>
        <p:spPr>
          <a:xfrm>
            <a:off x="1175657" y="4180115"/>
            <a:ext cx="3844212" cy="170750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4EB0073-84D2-49B7-B071-9E1108919C99}"/>
              </a:ext>
            </a:extLst>
          </p:cNvPr>
          <p:cNvSpPr/>
          <p:nvPr/>
        </p:nvSpPr>
        <p:spPr>
          <a:xfrm>
            <a:off x="8243595" y="5774617"/>
            <a:ext cx="435429" cy="32605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3C1EA12-6ED6-45AF-A648-0C1CBBC1CA49}"/>
              </a:ext>
            </a:extLst>
          </p:cNvPr>
          <p:cNvSpPr/>
          <p:nvPr/>
        </p:nvSpPr>
        <p:spPr>
          <a:xfrm>
            <a:off x="5840963" y="1169044"/>
            <a:ext cx="5514392" cy="81139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0A5E2DE-7565-467F-9E92-6405D8355A4A}"/>
              </a:ext>
            </a:extLst>
          </p:cNvPr>
          <p:cNvSpPr/>
          <p:nvPr/>
        </p:nvSpPr>
        <p:spPr>
          <a:xfrm>
            <a:off x="8251371" y="6283194"/>
            <a:ext cx="427653" cy="29754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BDC895-FD22-4532-A463-85C99F6F7F4B}"/>
              </a:ext>
            </a:extLst>
          </p:cNvPr>
          <p:cNvSpPr/>
          <p:nvPr/>
        </p:nvSpPr>
        <p:spPr>
          <a:xfrm>
            <a:off x="5840963" y="2061692"/>
            <a:ext cx="5514392" cy="74682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4E973AC-81E0-494C-A32A-0E3F1C4CD43D}"/>
              </a:ext>
            </a:extLst>
          </p:cNvPr>
          <p:cNvSpPr/>
          <p:nvPr/>
        </p:nvSpPr>
        <p:spPr>
          <a:xfrm>
            <a:off x="10282334" y="5774617"/>
            <a:ext cx="435429" cy="326056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50FA743-2DE5-4E20-99FF-D7A4A67FD7E5}"/>
              </a:ext>
            </a:extLst>
          </p:cNvPr>
          <p:cNvSpPr/>
          <p:nvPr/>
        </p:nvSpPr>
        <p:spPr>
          <a:xfrm>
            <a:off x="5909388" y="3732245"/>
            <a:ext cx="4907902" cy="180521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33E6D46-0878-4B87-85F5-13749682CA49}"/>
              </a:ext>
            </a:extLst>
          </p:cNvPr>
          <p:cNvSpPr/>
          <p:nvPr/>
        </p:nvSpPr>
        <p:spPr>
          <a:xfrm>
            <a:off x="10282334" y="6283194"/>
            <a:ext cx="435429" cy="32605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EAF99E5-9A3A-42AD-9056-4349A31E6E34}"/>
              </a:ext>
            </a:extLst>
          </p:cNvPr>
          <p:cNvSpPr txBox="1"/>
          <p:nvPr/>
        </p:nvSpPr>
        <p:spPr>
          <a:xfrm>
            <a:off x="6522098" y="5803124"/>
            <a:ext cx="119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Mateus F.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196879F-4780-4922-BAE3-307561E3A195}"/>
              </a:ext>
            </a:extLst>
          </p:cNvPr>
          <p:cNvSpPr txBox="1"/>
          <p:nvPr/>
        </p:nvSpPr>
        <p:spPr>
          <a:xfrm>
            <a:off x="6497215" y="6227669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Guilherme A.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B629818-F73D-445B-A460-B5C7DA8D8AD9}"/>
              </a:ext>
            </a:extLst>
          </p:cNvPr>
          <p:cNvSpPr txBox="1"/>
          <p:nvPr/>
        </p:nvSpPr>
        <p:spPr>
          <a:xfrm>
            <a:off x="8723344" y="5752979"/>
            <a:ext cx="119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Henri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1262402-5C0D-4BF0-9B1B-AC64FFB643BF}"/>
              </a:ext>
            </a:extLst>
          </p:cNvPr>
          <p:cNvSpPr txBox="1"/>
          <p:nvPr/>
        </p:nvSpPr>
        <p:spPr>
          <a:xfrm>
            <a:off x="8723344" y="6227669"/>
            <a:ext cx="119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Mateus A.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C26DF45-14AF-4188-9BF0-3DDB0E9128EA}"/>
              </a:ext>
            </a:extLst>
          </p:cNvPr>
          <p:cNvSpPr txBox="1"/>
          <p:nvPr/>
        </p:nvSpPr>
        <p:spPr>
          <a:xfrm>
            <a:off x="10748089" y="5752979"/>
            <a:ext cx="119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Vitória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654FB27-44FB-4DCE-9F89-456B1D7A6A06}"/>
              </a:ext>
            </a:extLst>
          </p:cNvPr>
          <p:cNvSpPr txBox="1"/>
          <p:nvPr/>
        </p:nvSpPr>
        <p:spPr>
          <a:xfrm>
            <a:off x="10767524" y="6230131"/>
            <a:ext cx="14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Guilherme F.</a:t>
            </a:r>
          </a:p>
        </p:txBody>
      </p:sp>
    </p:spTree>
    <p:extLst>
      <p:ext uri="{BB962C8B-B14F-4D97-AF65-F5344CB8AC3E}">
        <p14:creationId xmlns:p14="http://schemas.microsoft.com/office/powerpoint/2010/main" val="233412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38878-A9B2-4384-96F6-EB16E720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vai cobrir quem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7F2F2-A7BD-410E-AC86-D7D183B4E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78" y="1834956"/>
            <a:ext cx="8025881" cy="4351338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Integrantes  </a:t>
            </a:r>
          </a:p>
          <a:p>
            <a:pPr marL="0" indent="0">
              <a:buNone/>
            </a:pPr>
            <a:r>
              <a:rPr lang="pt-BR" dirty="0"/>
              <a:t>Guilherme Almeida   -    Guilherme Fonseca</a:t>
            </a:r>
          </a:p>
          <a:p>
            <a:pPr marL="0" indent="0">
              <a:buNone/>
            </a:pPr>
            <a:r>
              <a:rPr lang="pt-BR" dirty="0"/>
              <a:t>Guilherme Fonseca   -    Henri Cauã</a:t>
            </a:r>
          </a:p>
          <a:p>
            <a:pPr marL="0" indent="0">
              <a:buNone/>
            </a:pPr>
            <a:r>
              <a:rPr lang="pt-BR" dirty="0"/>
              <a:t>Henri Cauã                  -    Guilherme </a:t>
            </a:r>
            <a:r>
              <a:rPr lang="pt-BR" dirty="0" err="1"/>
              <a:t>Alemeida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Mateus Araujo           -     Vitória</a:t>
            </a:r>
          </a:p>
          <a:p>
            <a:pPr marL="0" indent="0">
              <a:buNone/>
            </a:pPr>
            <a:r>
              <a:rPr lang="pt-BR" dirty="0"/>
              <a:t>Mateus Ferreira         -     Mateus Araujo</a:t>
            </a:r>
          </a:p>
          <a:p>
            <a:pPr marL="0" indent="0">
              <a:buNone/>
            </a:pPr>
            <a:r>
              <a:rPr lang="pt-BR" dirty="0"/>
              <a:t>Vitória da Silva           -     Mateus Ferreira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533C34-2148-4FE6-9321-1EF42A177032}"/>
              </a:ext>
            </a:extLst>
          </p:cNvPr>
          <p:cNvSpPr txBox="1"/>
          <p:nvPr/>
        </p:nvSpPr>
        <p:spPr>
          <a:xfrm>
            <a:off x="4152123" y="1790150"/>
            <a:ext cx="456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Quem vai cobrir </a:t>
            </a:r>
          </a:p>
        </p:txBody>
      </p:sp>
    </p:spTree>
    <p:extLst>
      <p:ext uri="{BB962C8B-B14F-4D97-AF65-F5344CB8AC3E}">
        <p14:creationId xmlns:p14="http://schemas.microsoft.com/office/powerpoint/2010/main" val="3014445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236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Quem vai cobrir quem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Vitória da Silva Eleutério Pinto</dc:creator>
  <cp:lastModifiedBy>Vitória da Silva Eleutério Pinto</cp:lastModifiedBy>
  <cp:revision>10</cp:revision>
  <dcterms:created xsi:type="dcterms:W3CDTF">2021-09-07T17:06:58Z</dcterms:created>
  <dcterms:modified xsi:type="dcterms:W3CDTF">2021-09-07T20:23:04Z</dcterms:modified>
</cp:coreProperties>
</file>