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FC04F-9AFE-4C91-97B1-7AB5108C5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75D02-ADF9-4D5A-9597-F06ED4729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49C0C-9675-4760-B18C-CDAE397C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60CAF-A3C0-4321-904D-DE92984D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1E56F2-F5D1-4C22-9D4B-F375310B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38CE-C09B-4073-9EFD-BF8F7831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013D8D-F347-401B-B483-BAA8347D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80F2C-27B3-41E0-9515-E99185EE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B294A1-3B60-4F81-8049-DA366539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D364F-5ACF-4A4F-AAA5-35D56559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41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FC5DA0-A6BF-4936-9419-24C2F977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E62777-FF65-46B5-A28F-1867BC00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B16E4-3EFC-4836-A476-7EFB857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9DA5B-43E7-48FE-8782-1225B74C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DAA50F-64E1-4F12-A4A3-9E3AF54D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0AAA-1B68-4D92-B48C-5D7C999D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D8B9-AA07-4178-8550-803E089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16EF2-B3B7-43E4-8B7C-B60AE807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96529-155E-4787-A0A0-DB152DBD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78D70-44B5-45E2-82D9-6B9761C6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36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79206-8B72-4B87-B0E3-34F284C5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1584F9-2773-42C8-B537-E3C32394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E9BBE-951B-420F-9D89-4A6FA9F0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F4A09-EF89-4B88-B9AD-4BD5EA82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E4E29-137B-4430-B5A9-A4FE0267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06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E21B2-5841-47AF-B718-46CBF1CA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C1FA9-94ED-4B74-919D-7B2897763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49B1EF-8B6D-40AF-89F1-B70040826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721311-9C7C-4D32-B7B5-D85C9E9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296935-3184-4340-B69E-851F272A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AB4A5-42EB-4A26-AB07-9D1E824B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7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C57BA-1E12-4524-940A-242BF1BA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8B010C-6E89-4680-8787-441A6EB8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640DE-F4E8-41C4-B064-0CE5797E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B43C0F-86BB-45F9-B019-760449DED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BAD4B4-20B2-44A8-A0D0-5D485139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08D6A4-C320-4579-A1DD-F68FA8FB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4CC6C8-9B5C-4FD2-9A06-4F233A12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E9BB4A-546B-4DD4-8CA4-D85A5258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88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24C79-DE38-4D37-A5F6-F35D2D9A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556C3E-8B9A-4053-A021-6D44362D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63AB15-4FC2-4771-8DF6-B5AC1323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E6463E-8245-4F23-A3B4-CBF30BA1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9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72E9D5-EAE3-46FD-A36E-5304AB1E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66166D-3F17-4D03-8C14-CA159E11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334765-0076-47F6-AB14-022804E3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F5A8-7F03-4A16-996B-A1A2F6CB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18E63-321B-417A-AF24-E6F65B16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4941D-1A67-473B-8DCF-D3159A6E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0CFF2-78C1-4934-AD3A-EAD812CA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E72D8-2080-45F8-B7D8-D526F411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BCD2C-FE63-4283-8DB2-7B87023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06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C7336-DF1D-47FA-8809-952ACD2A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60D293-C3FA-4C76-B9A6-80A1E516A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6EC05-6DE9-485A-8288-4285A639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19D681-C5E9-4BF9-BA74-56522081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CAE5E-484B-4191-A0FA-82CF02F1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0841B3-9DDF-472C-B532-46C505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73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1C83A5-F7BC-48D9-BFA0-E0249560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8A7E7B-6A6A-4770-A856-E1224F5B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66AFC-B42D-4478-8B56-0D19487B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B6FB-DCF0-4C60-8965-4B47D1E0E0FD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D5CA4-9C09-4D89-8C77-34454DD9C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7BCC3-DF5D-4CB1-B0BB-B0CB2CB87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7334-8722-4A44-A03C-97E88E32BF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96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AD151A-D83B-47B0-ABBC-AF909BDFF448}"/>
              </a:ext>
            </a:extLst>
          </p:cNvPr>
          <p:cNvSpPr txBox="1"/>
          <p:nvPr/>
        </p:nvSpPr>
        <p:spPr>
          <a:xfrm>
            <a:off x="0" y="933450"/>
            <a:ext cx="1203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LLD </a:t>
            </a:r>
          </a:p>
          <a:p>
            <a:endParaRPr lang="pt-BR" dirty="0"/>
          </a:p>
          <a:p>
            <a:r>
              <a:rPr lang="pt-BR" dirty="0"/>
              <a:t>Estabelecimento -&gt; Máquina (totem) -&gt; dados hardwares -&gt; SO -&gt; API Coleta dados -&gt; rede -&gt; roteador -&gt; </a:t>
            </a:r>
            <a:r>
              <a:rPr lang="pt-BR" dirty="0" err="1"/>
              <a:t>núvem</a:t>
            </a:r>
            <a:r>
              <a:rPr lang="pt-BR" dirty="0"/>
              <a:t> (</a:t>
            </a:r>
            <a:r>
              <a:rPr lang="pt-BR" dirty="0" err="1"/>
              <a:t>azure</a:t>
            </a:r>
            <a:r>
              <a:rPr lang="pt-BR" dirty="0"/>
              <a:t>, site, cadastro </a:t>
            </a:r>
            <a:r>
              <a:rPr lang="pt-BR" dirty="0" err="1"/>
              <a:t>java</a:t>
            </a:r>
            <a:r>
              <a:rPr lang="pt-BR" dirty="0"/>
              <a:t>, </a:t>
            </a:r>
            <a:r>
              <a:rPr lang="pt-BR" dirty="0" err="1"/>
              <a:t>js</a:t>
            </a:r>
            <a:r>
              <a:rPr lang="pt-BR" dirty="0"/>
              <a:t>) -&gt; rede -&gt; roteador -&gt; dashboard -&gt; alertas via slack(métricas) -&gt; limpeza de cache -&gt; reinicialização. </a:t>
            </a:r>
          </a:p>
        </p:txBody>
      </p:sp>
    </p:spTree>
    <p:extLst>
      <p:ext uri="{BB962C8B-B14F-4D97-AF65-F5344CB8AC3E}">
        <p14:creationId xmlns:p14="http://schemas.microsoft.com/office/powerpoint/2010/main" val="227805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AD151A-D83B-47B0-ABBC-AF909BDFF448}"/>
              </a:ext>
            </a:extLst>
          </p:cNvPr>
          <p:cNvSpPr txBox="1"/>
          <p:nvPr/>
        </p:nvSpPr>
        <p:spPr>
          <a:xfrm>
            <a:off x="0" y="933450"/>
            <a:ext cx="1203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HLD </a:t>
            </a:r>
          </a:p>
          <a:p>
            <a:endParaRPr lang="pt-BR" dirty="0"/>
          </a:p>
          <a:p>
            <a:r>
              <a:rPr lang="pt-BR" dirty="0"/>
              <a:t>Estabelecimento -&gt; MAQUINA -&gt; dados da máquina -&gt;  (armazenamento vai conter relatório) -&gt; site -&gt; mensagem de notificação / reinicialização da máquina / limpeza de cache </a:t>
            </a:r>
          </a:p>
        </p:txBody>
      </p:sp>
    </p:spTree>
    <p:extLst>
      <p:ext uri="{BB962C8B-B14F-4D97-AF65-F5344CB8AC3E}">
        <p14:creationId xmlns:p14="http://schemas.microsoft.com/office/powerpoint/2010/main" val="112595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 Cauã Primo Silva</dc:creator>
  <cp:lastModifiedBy>Henri Cauã Primo Silva</cp:lastModifiedBy>
  <cp:revision>1</cp:revision>
  <dcterms:created xsi:type="dcterms:W3CDTF">2021-09-01T23:08:54Z</dcterms:created>
  <dcterms:modified xsi:type="dcterms:W3CDTF">2021-09-01T23:52:56Z</dcterms:modified>
</cp:coreProperties>
</file>