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3449300" cy="7562850"/>
  <p:notesSz cx="134493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5A"/>
    <a:srgbClr val="32B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697" y="2344483"/>
            <a:ext cx="11431905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7395" y="4235196"/>
            <a:ext cx="941451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4572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4572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465" y="1739455"/>
            <a:ext cx="585044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6389" y="1739455"/>
            <a:ext cx="585044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4572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4572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4572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004" y="6949440"/>
            <a:ext cx="838200" cy="611505"/>
          </a:xfrm>
          <a:custGeom>
            <a:avLst/>
            <a:gdLst/>
            <a:ahLst/>
            <a:cxnLst/>
            <a:rect l="l" t="t" r="r" b="b"/>
            <a:pathLst>
              <a:path w="838200" h="611504">
                <a:moveTo>
                  <a:pt x="838200" y="0"/>
                </a:moveTo>
                <a:lnTo>
                  <a:pt x="421640" y="99910"/>
                </a:lnTo>
                <a:lnTo>
                  <a:pt x="375030" y="112306"/>
                </a:lnTo>
                <a:lnTo>
                  <a:pt x="330707" y="127419"/>
                </a:lnTo>
                <a:lnTo>
                  <a:pt x="288671" y="144449"/>
                </a:lnTo>
                <a:lnTo>
                  <a:pt x="248285" y="163436"/>
                </a:lnTo>
                <a:lnTo>
                  <a:pt x="210820" y="184734"/>
                </a:lnTo>
                <a:lnTo>
                  <a:pt x="159639" y="219202"/>
                </a:lnTo>
                <a:lnTo>
                  <a:pt x="129540" y="244754"/>
                </a:lnTo>
                <a:lnTo>
                  <a:pt x="101726" y="271475"/>
                </a:lnTo>
                <a:lnTo>
                  <a:pt x="89789" y="285813"/>
                </a:lnTo>
                <a:lnTo>
                  <a:pt x="77343" y="300139"/>
                </a:lnTo>
                <a:lnTo>
                  <a:pt x="46609" y="344678"/>
                </a:lnTo>
                <a:lnTo>
                  <a:pt x="23241" y="391541"/>
                </a:lnTo>
                <a:lnTo>
                  <a:pt x="3937" y="457377"/>
                </a:lnTo>
                <a:lnTo>
                  <a:pt x="0" y="508494"/>
                </a:lnTo>
                <a:lnTo>
                  <a:pt x="0" y="611123"/>
                </a:lnTo>
                <a:lnTo>
                  <a:pt x="838200" y="611123"/>
                </a:lnTo>
                <a:lnTo>
                  <a:pt x="838200" y="0"/>
                </a:lnTo>
                <a:close/>
              </a:path>
            </a:pathLst>
          </a:custGeom>
          <a:solidFill>
            <a:srgbClr val="29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31975" cy="1332230"/>
          </a:xfrm>
          <a:custGeom>
            <a:avLst/>
            <a:gdLst/>
            <a:ahLst/>
            <a:cxnLst/>
            <a:rect l="l" t="t" r="r" b="b"/>
            <a:pathLst>
              <a:path w="1831975" h="1332230">
                <a:moveTo>
                  <a:pt x="1831848" y="0"/>
                </a:moveTo>
                <a:lnTo>
                  <a:pt x="1798320" y="0"/>
                </a:lnTo>
                <a:lnTo>
                  <a:pt x="1798320" y="124460"/>
                </a:lnTo>
                <a:lnTo>
                  <a:pt x="1440434" y="0"/>
                </a:lnTo>
                <a:lnTo>
                  <a:pt x="1409700" y="0"/>
                </a:lnTo>
                <a:lnTo>
                  <a:pt x="1798320" y="135128"/>
                </a:lnTo>
                <a:lnTo>
                  <a:pt x="1798320" y="305308"/>
                </a:lnTo>
                <a:lnTo>
                  <a:pt x="1796414" y="345694"/>
                </a:lnTo>
                <a:lnTo>
                  <a:pt x="1791716" y="385445"/>
                </a:lnTo>
                <a:lnTo>
                  <a:pt x="1784731" y="424815"/>
                </a:lnTo>
                <a:lnTo>
                  <a:pt x="1779143" y="443865"/>
                </a:lnTo>
                <a:lnTo>
                  <a:pt x="1774063" y="462280"/>
                </a:lnTo>
                <a:lnTo>
                  <a:pt x="1760982" y="499237"/>
                </a:lnTo>
                <a:lnTo>
                  <a:pt x="1745488" y="534797"/>
                </a:lnTo>
                <a:lnTo>
                  <a:pt x="1727327" y="568706"/>
                </a:lnTo>
                <a:lnTo>
                  <a:pt x="1706880" y="601345"/>
                </a:lnTo>
                <a:lnTo>
                  <a:pt x="1684020" y="631952"/>
                </a:lnTo>
                <a:lnTo>
                  <a:pt x="1645666" y="674751"/>
                </a:lnTo>
                <a:lnTo>
                  <a:pt x="1617218" y="700532"/>
                </a:lnTo>
                <a:lnTo>
                  <a:pt x="1571117" y="735076"/>
                </a:lnTo>
                <a:lnTo>
                  <a:pt x="1521206" y="763651"/>
                </a:lnTo>
                <a:lnTo>
                  <a:pt x="1485773" y="779780"/>
                </a:lnTo>
                <a:lnTo>
                  <a:pt x="1467104" y="786511"/>
                </a:lnTo>
                <a:lnTo>
                  <a:pt x="1462405" y="789432"/>
                </a:lnTo>
                <a:lnTo>
                  <a:pt x="1441831" y="807466"/>
                </a:lnTo>
                <a:lnTo>
                  <a:pt x="1438656" y="809879"/>
                </a:lnTo>
                <a:lnTo>
                  <a:pt x="0" y="1321308"/>
                </a:lnTo>
                <a:lnTo>
                  <a:pt x="0" y="1331976"/>
                </a:lnTo>
                <a:lnTo>
                  <a:pt x="1441831" y="819658"/>
                </a:lnTo>
                <a:lnTo>
                  <a:pt x="1454023" y="820039"/>
                </a:lnTo>
                <a:lnTo>
                  <a:pt x="1464310" y="821055"/>
                </a:lnTo>
                <a:lnTo>
                  <a:pt x="1475486" y="821055"/>
                </a:lnTo>
                <a:lnTo>
                  <a:pt x="1517015" y="804545"/>
                </a:lnTo>
                <a:lnTo>
                  <a:pt x="1554353" y="786003"/>
                </a:lnTo>
                <a:lnTo>
                  <a:pt x="1589786" y="764667"/>
                </a:lnTo>
                <a:lnTo>
                  <a:pt x="1622425" y="740410"/>
                </a:lnTo>
                <a:lnTo>
                  <a:pt x="1653667" y="714121"/>
                </a:lnTo>
                <a:lnTo>
                  <a:pt x="1683004" y="685927"/>
                </a:lnTo>
                <a:lnTo>
                  <a:pt x="1722247" y="638810"/>
                </a:lnTo>
                <a:lnTo>
                  <a:pt x="1745488" y="604774"/>
                </a:lnTo>
                <a:lnTo>
                  <a:pt x="1766062" y="569214"/>
                </a:lnTo>
                <a:lnTo>
                  <a:pt x="1784731" y="531876"/>
                </a:lnTo>
                <a:lnTo>
                  <a:pt x="1799717" y="492887"/>
                </a:lnTo>
                <a:lnTo>
                  <a:pt x="1812289" y="453009"/>
                </a:lnTo>
                <a:lnTo>
                  <a:pt x="1821561" y="412242"/>
                </a:lnTo>
                <a:lnTo>
                  <a:pt x="1828164" y="370459"/>
                </a:lnTo>
                <a:lnTo>
                  <a:pt x="1831848" y="327152"/>
                </a:lnTo>
                <a:lnTo>
                  <a:pt x="1831848" y="0"/>
                </a:lnTo>
                <a:close/>
              </a:path>
            </a:pathLst>
          </a:custGeom>
          <a:solidFill>
            <a:srgbClr val="3A3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355" y="166116"/>
            <a:ext cx="1342644" cy="499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0429" y="2896870"/>
            <a:ext cx="3308440" cy="60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819" y="1220215"/>
            <a:ext cx="11719661" cy="431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2762" y="7033450"/>
            <a:ext cx="430377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465" y="7033450"/>
            <a:ext cx="3093339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08057" y="7253345"/>
            <a:ext cx="26479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4572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66" y="66383"/>
            <a:ext cx="7778750" cy="12357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745"/>
              </a:spcBef>
            </a:pPr>
            <a:r>
              <a:rPr spc="-155" dirty="0"/>
              <a:t>V</a:t>
            </a:r>
            <a:r>
              <a:rPr spc="30" dirty="0"/>
              <a:t>a</a:t>
            </a:r>
            <a:r>
              <a:rPr spc="-15" dirty="0"/>
              <a:t>mo</a:t>
            </a:r>
            <a:r>
              <a:rPr spc="10" dirty="0"/>
              <a:t>s</a:t>
            </a:r>
            <a:r>
              <a:rPr spc="-515" dirty="0"/>
              <a:t> </a:t>
            </a:r>
            <a:r>
              <a:rPr spc="135" dirty="0"/>
              <a:t>f</a:t>
            </a:r>
            <a:r>
              <a:rPr spc="30" dirty="0"/>
              <a:t>a</a:t>
            </a:r>
            <a:r>
              <a:rPr dirty="0"/>
              <a:t>z</a:t>
            </a:r>
            <a:r>
              <a:rPr spc="15" dirty="0"/>
              <a:t>e</a:t>
            </a:r>
            <a:r>
              <a:rPr spc="5" dirty="0"/>
              <a:t>r</a:t>
            </a:r>
            <a:r>
              <a:rPr spc="75" dirty="0"/>
              <a:t> </a:t>
            </a:r>
            <a:r>
              <a:rPr spc="-35" dirty="0"/>
              <a:t>u</a:t>
            </a:r>
            <a:r>
              <a:rPr spc="15" dirty="0"/>
              <a:t>m</a:t>
            </a:r>
            <a:r>
              <a:rPr spc="-305" dirty="0"/>
              <a:t> </a:t>
            </a:r>
            <a:r>
              <a:rPr spc="15" dirty="0"/>
              <a:t>e</a:t>
            </a:r>
            <a:r>
              <a:rPr spc="-45" dirty="0"/>
              <a:t>x</a:t>
            </a:r>
            <a:r>
              <a:rPr spc="15" dirty="0"/>
              <a:t>emp</a:t>
            </a:r>
            <a:r>
              <a:rPr spc="95" dirty="0"/>
              <a:t>l</a:t>
            </a:r>
            <a:r>
              <a:rPr spc="10" dirty="0"/>
              <a:t>o</a:t>
            </a:r>
            <a:r>
              <a:rPr spc="-275" dirty="0"/>
              <a:t> </a:t>
            </a:r>
            <a:r>
              <a:rPr spc="-20" dirty="0"/>
              <a:t>d</a:t>
            </a:r>
            <a:r>
              <a:rPr spc="10" dirty="0"/>
              <a:t>e</a:t>
            </a:r>
            <a:r>
              <a:rPr spc="-345" dirty="0"/>
              <a:t> </a:t>
            </a:r>
            <a:r>
              <a:rPr spc="-125" dirty="0"/>
              <a:t>A</a:t>
            </a:r>
            <a:r>
              <a:rPr spc="95" dirty="0"/>
              <a:t>l</a:t>
            </a:r>
            <a:r>
              <a:rPr spc="-30" dirty="0"/>
              <a:t>u</a:t>
            </a:r>
            <a:r>
              <a:rPr spc="-114" dirty="0"/>
              <a:t>n</a:t>
            </a:r>
            <a:r>
              <a:rPr spc="10" dirty="0"/>
              <a:t>o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200" b="0" spc="15" dirty="0">
                <a:solidFill>
                  <a:srgbClr val="000000"/>
                </a:solidFill>
                <a:latin typeface="Arial"/>
                <a:cs typeface="Arial"/>
              </a:rPr>
              <a:t>Aluno</a:t>
            </a:r>
            <a:r>
              <a:rPr sz="3200" b="0" spc="-2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spc="-70" dirty="0">
                <a:solidFill>
                  <a:srgbClr val="000000"/>
                </a:solidFill>
                <a:latin typeface="Arial"/>
                <a:cs typeface="Arial"/>
              </a:rPr>
              <a:t>BandTec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70982" y="1405890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0402" y="1405890"/>
            <a:ext cx="5759450" cy="2879090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25"/>
              </a:spcBef>
            </a:pPr>
            <a:r>
              <a:rPr sz="1600" b="1" spc="-35" dirty="0">
                <a:solidFill>
                  <a:srgbClr val="E6005A"/>
                </a:solidFill>
                <a:latin typeface="Arial"/>
                <a:cs typeface="Arial"/>
              </a:rPr>
              <a:t>Quem?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3250" y="1477658"/>
            <a:ext cx="2860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E6005A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n</a:t>
            </a:r>
            <a:r>
              <a:rPr sz="1600" b="1" spc="35" dirty="0">
                <a:solidFill>
                  <a:srgbClr val="E6005A"/>
                </a:solidFill>
                <a:latin typeface="Arial"/>
                <a:cs typeface="Arial"/>
              </a:rPr>
              <a:t>f</a:t>
            </a:r>
            <a:r>
              <a:rPr sz="1600" b="1" spc="-25" dirty="0">
                <a:solidFill>
                  <a:srgbClr val="E6005A"/>
                </a:solidFill>
                <a:latin typeface="Arial"/>
                <a:cs typeface="Arial"/>
              </a:rPr>
              <a:t>o</a:t>
            </a:r>
            <a:r>
              <a:rPr sz="1600" b="1" spc="25" dirty="0">
                <a:solidFill>
                  <a:srgbClr val="E6005A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m</a:t>
            </a:r>
            <a:r>
              <a:rPr sz="1600" b="1" dirty="0">
                <a:solidFill>
                  <a:srgbClr val="E6005A"/>
                </a:solidFill>
                <a:latin typeface="Arial"/>
                <a:cs typeface="Arial"/>
              </a:rPr>
              <a:t>a</a:t>
            </a:r>
            <a:r>
              <a:rPr sz="1600" b="1" spc="-65" dirty="0">
                <a:solidFill>
                  <a:srgbClr val="E6005A"/>
                </a:solidFill>
                <a:latin typeface="Arial"/>
                <a:cs typeface="Arial"/>
              </a:rPr>
              <a:t>ç</a:t>
            </a:r>
            <a:r>
              <a:rPr sz="1600" b="1" spc="-25" dirty="0">
                <a:solidFill>
                  <a:srgbClr val="E6005A"/>
                </a:solidFill>
                <a:latin typeface="Arial"/>
                <a:cs typeface="Arial"/>
              </a:rPr>
              <a:t>õ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30" dirty="0">
                <a:solidFill>
                  <a:srgbClr val="E6005A"/>
                </a:solidFill>
                <a:latin typeface="Arial"/>
                <a:cs typeface="Arial"/>
              </a:rPr>
              <a:t>s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/</a:t>
            </a:r>
            <a:r>
              <a:rPr sz="1600" b="1" spc="-27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E6005A"/>
                </a:solidFill>
                <a:latin typeface="Arial"/>
                <a:cs typeface="Arial"/>
              </a:rPr>
              <a:t>C</a:t>
            </a:r>
            <a:r>
              <a:rPr sz="1600" b="1" spc="-25" dirty="0">
                <a:solidFill>
                  <a:srgbClr val="E6005A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mp</a:t>
            </a:r>
            <a:r>
              <a:rPr sz="1600" b="1" spc="-25" dirty="0">
                <a:solidFill>
                  <a:srgbClr val="E6005A"/>
                </a:solidFill>
                <a:latin typeface="Arial"/>
                <a:cs typeface="Arial"/>
              </a:rPr>
              <a:t>o</a:t>
            </a:r>
            <a:r>
              <a:rPr sz="1600" b="1" spc="30" dirty="0">
                <a:solidFill>
                  <a:srgbClr val="E6005A"/>
                </a:solidFill>
                <a:latin typeface="Arial"/>
                <a:cs typeface="Arial"/>
              </a:rPr>
              <a:t>r</a:t>
            </a:r>
            <a:r>
              <a:rPr sz="1600" b="1" spc="55" dirty="0">
                <a:solidFill>
                  <a:srgbClr val="E6005A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E6005A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E6005A"/>
                </a:solidFill>
                <a:latin typeface="Arial"/>
                <a:cs typeface="Arial"/>
              </a:rPr>
              <a:t>n</a:t>
            </a:r>
            <a:r>
              <a:rPr sz="1600" b="1" spc="55" dirty="0">
                <a:solidFill>
                  <a:srgbClr val="E6005A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402" y="4357878"/>
            <a:ext cx="11591925" cy="2728311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</a:pPr>
            <a:r>
              <a:rPr sz="1600" b="1" spc="-45" dirty="0">
                <a:solidFill>
                  <a:srgbClr val="E6005A"/>
                </a:solidFill>
                <a:latin typeface="Arial"/>
                <a:cs typeface="Arial"/>
              </a:rPr>
              <a:t>D</a:t>
            </a:r>
            <a:r>
              <a:rPr sz="1600" b="1" spc="-25" dirty="0">
                <a:solidFill>
                  <a:srgbClr val="E6005A"/>
                </a:solidFill>
                <a:latin typeface="Arial"/>
                <a:cs typeface="Arial"/>
              </a:rPr>
              <a:t>o</a:t>
            </a:r>
            <a:r>
              <a:rPr sz="1600" b="1" spc="10" dirty="0">
                <a:solidFill>
                  <a:srgbClr val="E6005A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s</a:t>
            </a:r>
            <a:r>
              <a:rPr sz="1600" b="1" spc="-114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9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N</a:t>
            </a:r>
            <a:r>
              <a:rPr sz="1600" b="1" spc="-20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65" dirty="0">
                <a:solidFill>
                  <a:srgbClr val="E6005A"/>
                </a:solidFill>
                <a:latin typeface="Arial"/>
                <a:cs typeface="Arial"/>
              </a:rPr>
              <a:t>c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30" dirty="0">
                <a:solidFill>
                  <a:srgbClr val="E6005A"/>
                </a:solidFill>
                <a:latin typeface="Arial"/>
                <a:cs typeface="Arial"/>
              </a:rPr>
              <a:t>ss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id</a:t>
            </a:r>
            <a:r>
              <a:rPr sz="1600" b="1" spc="-20" dirty="0">
                <a:solidFill>
                  <a:srgbClr val="E6005A"/>
                </a:solidFill>
                <a:latin typeface="Arial"/>
                <a:cs typeface="Arial"/>
              </a:rPr>
              <a:t>ad</a:t>
            </a: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424180" algn="l"/>
                <a:tab pos="424815" algn="l"/>
              </a:tabLst>
            </a:pPr>
            <a:endParaRPr lang="pt-BR" sz="1800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424180" algn="l"/>
                <a:tab pos="424815" algn="l"/>
              </a:tabLst>
            </a:pPr>
            <a:endParaRPr lang="pt-BR" sz="1800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424180" algn="l"/>
                <a:tab pos="424815" algn="l"/>
              </a:tabLst>
            </a:pPr>
            <a:endParaRPr lang="pt-BR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424180" algn="l"/>
                <a:tab pos="424815" algn="l"/>
              </a:tabLst>
            </a:pPr>
            <a:endParaRPr lang="pt-BR" sz="1800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424180" algn="l"/>
                <a:tab pos="424815" algn="l"/>
              </a:tabLst>
            </a:pPr>
            <a:endParaRPr lang="pt-BR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424180" algn="l"/>
                <a:tab pos="424815" algn="l"/>
              </a:tabLst>
            </a:pPr>
            <a:endParaRPr lang="pt-BR" sz="1800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424180" algn="l"/>
                <a:tab pos="424815" algn="l"/>
              </a:tabLst>
            </a:pPr>
            <a:endParaRPr lang="pt-BR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424180" algn="l"/>
                <a:tab pos="424815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79169D-F820-4284-B13F-F7B199FDC0C8}"/>
              </a:ext>
            </a:extLst>
          </p:cNvPr>
          <p:cNvSpPr txBox="1"/>
          <p:nvPr/>
        </p:nvSpPr>
        <p:spPr>
          <a:xfrm>
            <a:off x="7106475" y="1879667"/>
            <a:ext cx="50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Atarefado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Ágil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Conhecimento técnico em suporte de 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Individualista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Perfil analítico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Jovem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1CA773-5C8E-4D8D-9E48-D9DBF177295C}"/>
              </a:ext>
            </a:extLst>
          </p:cNvPr>
          <p:cNvSpPr txBox="1"/>
          <p:nvPr/>
        </p:nvSpPr>
        <p:spPr>
          <a:xfrm>
            <a:off x="1085850" y="5000625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Dificuldade na solução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Falta de informações sobre o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Estresse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Falta de ferramentas e Infraestrutura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Comunicação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1B9CAC-9806-46A6-BE86-FB02023B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105025"/>
            <a:ext cx="2781816" cy="183901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0FEBCD-950B-452D-BFFC-03778E9D3572}"/>
              </a:ext>
            </a:extLst>
          </p:cNvPr>
          <p:cNvSpPr txBox="1"/>
          <p:nvPr/>
        </p:nvSpPr>
        <p:spPr>
          <a:xfrm>
            <a:off x="4611441" y="1477658"/>
            <a:ext cx="182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Marcelo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4C5373-AC1E-48F4-B7A3-6E4B2D56289F}"/>
              </a:ext>
            </a:extLst>
          </p:cNvPr>
          <p:cNvSpPr txBox="1"/>
          <p:nvPr/>
        </p:nvSpPr>
        <p:spPr>
          <a:xfrm>
            <a:off x="4060748" y="2232428"/>
            <a:ext cx="26308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“Eu sou um analista de suporte e gostaria de auxilio na gestão de monitoramento das minhas máquinas”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65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Vamos fazer um exemplo de Aluno Aluno BandTec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Vitória da Silva Eleutério Pinto</cp:lastModifiedBy>
  <cp:revision>6</cp:revision>
  <dcterms:created xsi:type="dcterms:W3CDTF">2021-08-25T22:43:51Z</dcterms:created>
  <dcterms:modified xsi:type="dcterms:W3CDTF">2021-08-26T09:59:02Z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2021-08-25T00:00:00Z</vt:filetime>
  </property>
</Properties>
</file>