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C3FC4-6055-4CDF-B848-3E24E91F5FFE}" v="10" dt="2021-11-26T15:58:01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E7E3E-45F9-426A-9B07-61B15BB87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5ADB7-FA0A-489B-B5D3-84C25C41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DABE0-5098-408E-B532-FFD8732C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B60E9-1C9C-451D-8B19-188B4BCE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E87F2-A3A4-4699-9F61-803E491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6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BA4E-8F88-4BB4-821C-9B5A770D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B1C3EA-7849-4812-9415-167253C2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8841F-2CE0-4E04-A55F-BBBCBD3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91C42-CE59-4BB3-A0A0-CB1FCA6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EB758-B52B-45E8-B627-752E9A11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85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A5B16F-2299-47A1-ACFF-170055D3D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D4F37A-BF86-40D5-B93C-8BED5302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D7F17-31A0-41C0-98E2-82ED63F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A946D-D1E7-4948-B695-5EFFB5FE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1DD95-989F-496F-82C9-E78F678D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1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59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7C5A7-DDA2-4917-9199-BD0E8C5C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22783-8A3A-4A61-8A5D-EC111891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C9CFE-C34A-4CC7-8925-D2677A32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90F9B-1960-4D4A-8D51-64D6BBB8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B8C58-5CE2-4927-BF65-6AF053B4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88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BAF95-1923-4A8D-ABEF-DF88A746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DF579-ED27-41E8-9B9A-5770634B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70CD1-8872-43AF-9DAC-6F6ECED1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0F7CC-BFFB-42D2-85A4-D0478486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EEBB0-85E7-43B5-9584-7D4A53D2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4AE0-3FD3-46CE-8B85-DD54E26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5C08A-97FE-4224-B2C3-8429C3B09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2F2923-C26C-47A5-A764-5AE904F9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FBB2D-22BC-457B-BBCA-E8FFE4CA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8D8B9-7107-4C01-90E9-2BB78C7E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EFC62F-FE6F-46B8-88EE-54EE76A0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7AA9D-0D71-43A4-B606-F778CED9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E1C96-2B22-4177-B6B9-28D0FB70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57F66D-D2D1-4C4F-9994-5BF79EB7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923DD-AE7D-406C-9D7A-A3ABB47C1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EF05BC-3971-4427-B5D9-A1F094356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190858-B4B3-4F82-AE74-C49BF0ED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967CAF-1A99-4EA8-8D0A-23FD4166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56C1B8-49EA-43B7-ACEE-53FF0C55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CEE64-7C15-4805-B212-C1BC59EC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43066-9F37-43D4-BF1E-51AB3B2A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52D68-A1C0-4D8D-B91C-74EFABF8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2398D2-BCA0-443D-94DB-6755116E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314BD6-013A-4A9C-AF95-679CE0B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38523-7E8E-40E8-8DBA-B048BC6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50C0CC-1976-4C3F-8C09-94E2B76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88A3-3720-4150-9BF4-9000610A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848A7-2D18-45F1-8B17-AF1E7BF2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2212DE-DFC8-481A-90E6-D40DCF38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62EE60-DE3E-472B-8694-4D9800DA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751B2-AE26-45B6-AD13-0717A24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2C4C1-DE49-4952-9F19-9A03BF63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683D4-FF28-4E82-B6AA-1C32C4F7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4F427-59A8-46A6-AC61-9B6AABD75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4A7772-11D5-474D-99BB-BBC74BD33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5CA2A-FF9B-43B0-8F1E-A4181AA3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807FE-52FC-4146-BC62-2D35830C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95B014-42EA-417D-A718-6EFC6BC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0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5A1F2E-3548-439B-8CAA-D05A1BB9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91698-3B24-40DA-9042-3151E40C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CE674-253E-4529-B915-0FD5A1DBA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6103-BC89-4007-9B9C-31C7C2FBCD99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29394-D7DE-4FFA-A9AA-210852DC3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999A7-AF55-459E-BD2B-85DA393C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2067-06D1-4506-824B-D34C392956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42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3">
            <a:extLst>
              <a:ext uri="{FF2B5EF4-FFF2-40B4-BE49-F238E27FC236}">
                <a16:creationId xmlns:a16="http://schemas.microsoft.com/office/drawing/2014/main" id="{214968D1-EEF9-4DDD-AFEE-3E585CA19D24}"/>
              </a:ext>
            </a:extLst>
          </p:cNvPr>
          <p:cNvSpPr txBox="1">
            <a:spLocks/>
          </p:cNvSpPr>
          <p:nvPr/>
        </p:nvSpPr>
        <p:spPr>
          <a:xfrm>
            <a:off x="1964019" y="358740"/>
            <a:ext cx="7106089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DEEP DIVE</a:t>
            </a:r>
          </a:p>
        </p:txBody>
      </p:sp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A291C07-CDD0-4013-B740-B754A809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7" y="6138317"/>
            <a:ext cx="534087" cy="48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75BD9C-680E-4154-B984-EFE7A7ABBA83}"/>
              </a:ext>
            </a:extLst>
          </p:cNvPr>
          <p:cNvSpPr txBox="1"/>
          <p:nvPr/>
        </p:nvSpPr>
        <p:spPr>
          <a:xfrm>
            <a:off x="259353" y="1464350"/>
            <a:ext cx="26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O que é </a:t>
            </a:r>
            <a:r>
              <a:rPr lang="pt-BR" sz="1600" dirty="0" err="1"/>
              <a:t>totemSolutions</a:t>
            </a:r>
            <a:r>
              <a:rPr lang="pt-BR" dirty="0"/>
              <a:t>?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67A13D5-2ED7-46B1-9C40-8CA2669C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59" y="2287973"/>
            <a:ext cx="1335520" cy="1141027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0921B9-826B-4041-B202-F0BF4C4AC4D8}"/>
              </a:ext>
            </a:extLst>
          </p:cNvPr>
          <p:cNvSpPr txBox="1"/>
          <p:nvPr/>
        </p:nvSpPr>
        <p:spPr>
          <a:xfrm>
            <a:off x="820304" y="3771714"/>
            <a:ext cx="17196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Hack"/>
                <a:ea typeface="Calibri" panose="020F0502020204030204" pitchFamily="34" charset="0"/>
                <a:cs typeface="Times New Roman" panose="02020603050405020304" pitchFamily="18" charset="0"/>
              </a:rPr>
              <a:t>Software c</a:t>
            </a:r>
            <a:r>
              <a:rPr lang="pt-BR" sz="1200" dirty="0">
                <a:effectLst/>
                <a:latin typeface="Hack"/>
                <a:ea typeface="Calibri" panose="020F0502020204030204" pitchFamily="34" charset="0"/>
                <a:cs typeface="Times New Roman" panose="02020603050405020304" pitchFamily="18" charset="0"/>
              </a:rPr>
              <a:t>riado para contribuir com o suporte técnico e o monitoramento de totens, facilitando a manutenção das maquinas.</a:t>
            </a:r>
            <a:endParaRPr lang="pt-BR" sz="1200" dirty="0">
              <a:latin typeface="Hack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36F211-F555-44CF-A0D4-18678049D2F4}"/>
              </a:ext>
            </a:extLst>
          </p:cNvPr>
          <p:cNvSpPr txBox="1"/>
          <p:nvPr/>
        </p:nvSpPr>
        <p:spPr>
          <a:xfrm>
            <a:off x="3409659" y="1495128"/>
            <a:ext cx="352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Curiosidades sobre </a:t>
            </a:r>
            <a:r>
              <a:rPr lang="pt-BR" sz="1600" dirty="0" err="1"/>
              <a:t>totemSolutions</a:t>
            </a:r>
            <a:r>
              <a:rPr lang="pt-BR" sz="1600" dirty="0"/>
              <a:t>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D9EC69-15B9-4003-94EF-B9BE25ADF4F0}"/>
              </a:ext>
            </a:extLst>
          </p:cNvPr>
          <p:cNvSpPr txBox="1"/>
          <p:nvPr/>
        </p:nvSpPr>
        <p:spPr>
          <a:xfrm>
            <a:off x="4059382" y="4254876"/>
            <a:ext cx="20366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effectLst/>
                <a:latin typeface="Hack"/>
                <a:ea typeface="Calibri" panose="020F0502020204030204" pitchFamily="34" charset="0"/>
                <a:cs typeface="Times New Roman" panose="02020603050405020304" pitchFamily="18" charset="0"/>
              </a:rPr>
              <a:t>Desenvolvido em Java </a:t>
            </a:r>
          </a:p>
          <a:p>
            <a:pPr algn="just"/>
            <a:r>
              <a:rPr lang="pt-BR" sz="1200" dirty="0">
                <a:latin typeface="Hack"/>
                <a:ea typeface="Calibri" panose="020F0502020204030204" pitchFamily="34" charset="0"/>
                <a:cs typeface="Times New Roman" panose="02020603050405020304" pitchFamily="18" charset="0"/>
              </a:rPr>
              <a:t>Simples e dinâmico</a:t>
            </a:r>
          </a:p>
          <a:p>
            <a:pPr algn="just"/>
            <a:r>
              <a:rPr lang="pt-BR" sz="1200" dirty="0">
                <a:effectLst/>
                <a:latin typeface="Hack"/>
                <a:ea typeface="Calibri" panose="020F0502020204030204" pitchFamily="34" charset="0"/>
                <a:cs typeface="Times New Roman" panose="02020603050405020304" pitchFamily="18" charset="0"/>
              </a:rPr>
              <a:t>Kit de ferramentas utilizado de forma remota</a:t>
            </a:r>
          </a:p>
          <a:p>
            <a:pPr algn="just"/>
            <a:endParaRPr lang="pt-BR" sz="1800" dirty="0">
              <a:latin typeface="Hack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5AF2279-E8E1-4C96-B63A-07292D9D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311" y="2569843"/>
            <a:ext cx="840628" cy="83582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0888045-AF66-4853-86A8-4380EBA3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39" y="2569843"/>
            <a:ext cx="950951" cy="835824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33E8BC18-32CB-4F1E-BFCD-47505BABDD69}"/>
              </a:ext>
            </a:extLst>
          </p:cNvPr>
          <p:cNvSpPr txBox="1"/>
          <p:nvPr/>
        </p:nvSpPr>
        <p:spPr>
          <a:xfrm>
            <a:off x="6795399" y="1490896"/>
            <a:ext cx="3315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Para que serve o </a:t>
            </a:r>
            <a:r>
              <a:rPr lang="pt-BR" sz="1600" dirty="0" err="1"/>
              <a:t>totemSolution</a:t>
            </a:r>
            <a:r>
              <a:rPr lang="pt-BR" sz="1600" dirty="0"/>
              <a:t>?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6A88BFB0-E391-4E1F-AED2-73B25A37F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310" y="2354106"/>
            <a:ext cx="1335520" cy="1347801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9BB6B9-8AFE-49E5-8F90-CB799A60BA2C}"/>
              </a:ext>
            </a:extLst>
          </p:cNvPr>
          <p:cNvSpPr txBox="1"/>
          <p:nvPr/>
        </p:nvSpPr>
        <p:spPr>
          <a:xfrm>
            <a:off x="7813096" y="3829993"/>
            <a:ext cx="19035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Hack"/>
                <a:cs typeface="Times New Roman" panose="02020603050405020304" pitchFamily="18" charset="0"/>
              </a:rPr>
              <a:t>Nossa inovação, chegou para o técnico de suporte, pudesse fazer suas tarefas relacionadas a totem com mais excelência.</a:t>
            </a:r>
          </a:p>
        </p:txBody>
      </p:sp>
    </p:spTree>
    <p:extLst>
      <p:ext uri="{BB962C8B-B14F-4D97-AF65-F5344CB8AC3E}">
        <p14:creationId xmlns:p14="http://schemas.microsoft.com/office/powerpoint/2010/main" val="406856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ED370F-46D2-4150-9213-ED54AC43E73D}"/>
              </a:ext>
            </a:extLst>
          </p:cNvPr>
          <p:cNvSpPr txBox="1"/>
          <p:nvPr/>
        </p:nvSpPr>
        <p:spPr>
          <a:xfrm>
            <a:off x="1222231" y="2016083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E0D145-9A29-43F5-9CBE-8AB86A52A544}"/>
              </a:ext>
            </a:extLst>
          </p:cNvPr>
          <p:cNvSpPr txBox="1"/>
          <p:nvPr/>
        </p:nvSpPr>
        <p:spPr>
          <a:xfrm>
            <a:off x="1155269" y="3833216"/>
            <a:ext cx="2638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Hack"/>
              </a:rPr>
              <a:t>Encerramento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Hack"/>
              </a:rPr>
              <a:t>Emissão de 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Hack"/>
              </a:rPr>
              <a:t>Reinicialização dos totens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Hack"/>
              </a:rPr>
              <a:t>Hardwares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Hack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2B4F09-EC2A-4A41-A4EA-7694D7D94603}"/>
              </a:ext>
            </a:extLst>
          </p:cNvPr>
          <p:cNvSpPr txBox="1"/>
          <p:nvPr/>
        </p:nvSpPr>
        <p:spPr>
          <a:xfrm>
            <a:off x="5588577" y="1798596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Por que ter </a:t>
            </a:r>
            <a:r>
              <a:rPr lang="pt-BR" dirty="0" err="1"/>
              <a:t>totenSolution</a:t>
            </a:r>
            <a:r>
              <a:rPr lang="pt-BR" dirty="0"/>
              <a:t>?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660DF8-6D87-4613-A7BC-A3026A7FE253}"/>
              </a:ext>
            </a:extLst>
          </p:cNvPr>
          <p:cNvSpPr txBox="1"/>
          <p:nvPr/>
        </p:nvSpPr>
        <p:spPr>
          <a:xfrm>
            <a:off x="6204674" y="3802954"/>
            <a:ext cx="311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Hack"/>
              </a:rPr>
              <a:t>Com todas essas funcionalidades você terá que ter </a:t>
            </a:r>
            <a:r>
              <a:rPr lang="pt-BR" sz="1200" b="1" dirty="0">
                <a:latin typeface="Hack"/>
              </a:rPr>
              <a:t>somente um técnico </a:t>
            </a:r>
            <a:r>
              <a:rPr lang="pt-BR" sz="1200" dirty="0">
                <a:latin typeface="Hack"/>
              </a:rPr>
              <a:t>de suporte para </a:t>
            </a:r>
            <a:r>
              <a:rPr lang="pt-BR" sz="1200" b="1" dirty="0">
                <a:latin typeface="Hack"/>
              </a:rPr>
              <a:t>tratar do monitoramento</a:t>
            </a:r>
            <a:r>
              <a:rPr lang="pt-BR" sz="1200" dirty="0">
                <a:latin typeface="Hack"/>
              </a:rPr>
              <a:t>, conseguirá </a:t>
            </a:r>
            <a:r>
              <a:rPr lang="pt-BR" sz="1200" b="1" dirty="0">
                <a:latin typeface="Hack"/>
              </a:rPr>
              <a:t>monitorar e prever</a:t>
            </a:r>
            <a:r>
              <a:rPr lang="pt-BR" sz="1200" dirty="0">
                <a:latin typeface="Hack"/>
              </a:rPr>
              <a:t> possíveis travamentos em horários específicos, como por exemplo no horário de almoço que existe uma demanda maior, assim ficando mais atento em períodos específicos conforme a analise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FCD5-1D25-44D6-9802-1937087D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31" y="2664199"/>
            <a:ext cx="723900" cy="8902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4B75F1-43DA-4AAC-945E-7E25EF29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0" y="2370335"/>
            <a:ext cx="1269873" cy="1056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07868C-50DB-40C5-B607-99AE0A42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31" y="2701989"/>
            <a:ext cx="723900" cy="7494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9AA0E06-8FF9-4134-AB18-438B3619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37" y="2750717"/>
            <a:ext cx="514422" cy="628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84350A-F0E2-4BB5-8651-D2791DEFD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067" y="2721926"/>
            <a:ext cx="695422" cy="695422"/>
          </a:xfrm>
          <a:prstGeom prst="rect">
            <a:avLst/>
          </a:prstGeom>
        </p:spPr>
      </p:pic>
      <p:sp>
        <p:nvSpPr>
          <p:cNvPr id="21" name="Título 3">
            <a:extLst>
              <a:ext uri="{FF2B5EF4-FFF2-40B4-BE49-F238E27FC236}">
                <a16:creationId xmlns:a16="http://schemas.microsoft.com/office/drawing/2014/main" id="{FE504E1F-92C9-4B7E-80E7-F5C14AB0B954}"/>
              </a:ext>
            </a:extLst>
          </p:cNvPr>
          <p:cNvSpPr txBox="1">
            <a:spLocks/>
          </p:cNvSpPr>
          <p:nvPr/>
        </p:nvSpPr>
        <p:spPr>
          <a:xfrm>
            <a:off x="1964019" y="358740"/>
            <a:ext cx="7106089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49989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Barlow Semi Condensed</vt:lpstr>
      <vt:lpstr>Barlow Semi Condensed Medium</vt:lpstr>
      <vt:lpstr>Calibri</vt:lpstr>
      <vt:lpstr>Calibri Light</vt:lpstr>
      <vt:lpstr>Hack</vt:lpstr>
      <vt:lpstr>Roboto Condensed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Henri Cauã Primo Silva</dc:creator>
  <cp:lastModifiedBy>Henri Cauã Primo Silva</cp:lastModifiedBy>
  <cp:revision>3</cp:revision>
  <dcterms:created xsi:type="dcterms:W3CDTF">2021-11-24T22:18:58Z</dcterms:created>
  <dcterms:modified xsi:type="dcterms:W3CDTF">2021-11-30T22:10:08Z</dcterms:modified>
</cp:coreProperties>
</file>