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FC04F-9AFE-4C91-97B1-7AB5108C5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375D02-ADF9-4D5A-9597-F06ED4729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649C0C-9675-4760-B18C-CDAE397C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B6FB-DCF0-4C60-8965-4B47D1E0E0FD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960CAF-A3C0-4321-904D-DE92984D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1E56F2-F5D1-4C22-9D4B-F375310B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7334-8722-4A44-A03C-97E88E32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86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E38CE-C09B-4073-9EFD-BF8F7831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5013D8D-F347-401B-B483-BAA8347DC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B80F2C-27B3-41E0-9515-E99185EEB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B6FB-DCF0-4C60-8965-4B47D1E0E0FD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B294A1-3B60-4F81-8049-DA366539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8D364F-5ACF-4A4F-AAA5-35D56559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7334-8722-4A44-A03C-97E88E32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41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FC5DA0-A6BF-4936-9419-24C2F9772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E62777-FF65-46B5-A28F-1867BC003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2B16E4-3EFC-4836-A476-7EFB857ED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B6FB-DCF0-4C60-8965-4B47D1E0E0FD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89DA5B-43E7-48FE-8782-1225B74C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DAA50F-64E1-4F12-A4A3-9E3AF54D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7334-8722-4A44-A03C-97E88E32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68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10AAA-1B68-4D92-B48C-5D7C999D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1CD8B9-AA07-4178-8550-803E089AD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C16EF2-B3B7-43E4-8B7C-B60AE807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B6FB-DCF0-4C60-8965-4B47D1E0E0FD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B96529-155E-4787-A0A0-DB152DBD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778D70-44B5-45E2-82D9-6B9761C6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7334-8722-4A44-A03C-97E88E32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36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79206-8B72-4B87-B0E3-34F284C54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1584F9-2773-42C8-B537-E3C32394C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EE9BBE-951B-420F-9D89-4A6FA9F0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B6FB-DCF0-4C60-8965-4B47D1E0E0FD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3F4A09-EF89-4B88-B9AD-4BD5EA82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CE4E29-137B-4430-B5A9-A4FE0267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7334-8722-4A44-A03C-97E88E32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06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E21B2-5841-47AF-B718-46CBF1CA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EC1FA9-94ED-4B74-919D-7B2897763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49B1EF-8B6D-40AF-89F1-B70040826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721311-9C7C-4D32-B7B5-D85C9E93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B6FB-DCF0-4C60-8965-4B47D1E0E0FD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296935-3184-4340-B69E-851F272AB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4AB4A5-42EB-4A26-AB07-9D1E824B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7334-8722-4A44-A03C-97E88E32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47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C57BA-1E12-4524-940A-242BF1BAC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8B010C-6E89-4680-8787-441A6EB8A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D640DE-F4E8-41C4-B064-0CE5797ED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B43C0F-86BB-45F9-B019-760449DED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8BAD4B4-20B2-44A8-A0D0-5D485139F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808D6A4-C320-4579-A1DD-F68FA8FB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B6FB-DCF0-4C60-8965-4B47D1E0E0FD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84CC6C8-9B5C-4FD2-9A06-4F233A12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E9BB4A-546B-4DD4-8CA4-D85A5258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7334-8722-4A44-A03C-97E88E32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88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24C79-DE38-4D37-A5F6-F35D2D9A4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A556C3E-8B9A-4053-A021-6D44362D8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B6FB-DCF0-4C60-8965-4B47D1E0E0FD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63AB15-4FC2-4771-8DF6-B5AC1323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5E6463E-8245-4F23-A3B4-CBF30BA1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7334-8722-4A44-A03C-97E88E32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99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72E9D5-EAE3-46FD-A36E-5304AB1E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B6FB-DCF0-4C60-8965-4B47D1E0E0FD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966166D-3F17-4D03-8C14-CA159E11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334765-0076-47F6-AB14-022804E3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7334-8722-4A44-A03C-97E88E32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79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0F5A8-7F03-4A16-996B-A1A2F6CB0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D18E63-321B-417A-AF24-E6F65B16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F4941D-1A67-473B-8DCF-D3159A6E7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30CFF2-78C1-4934-AD3A-EAD812CA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B6FB-DCF0-4C60-8965-4B47D1E0E0FD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2E72D8-2080-45F8-B7D8-D526F411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3BCD2C-FE63-4283-8DB2-7B870238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7334-8722-4A44-A03C-97E88E32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06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C7336-DF1D-47FA-8809-952ACD2A7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60D293-C3FA-4C76-B9A6-80A1E516A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B6EC05-6DE9-485A-8288-4285A6396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19D681-C5E9-4BF9-BA74-565220814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B6FB-DCF0-4C60-8965-4B47D1E0E0FD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5CAE5E-484B-4191-A0FA-82CF02F1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0841B3-9DDF-472C-B532-46C505A7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7334-8722-4A44-A03C-97E88E32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73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91C83A5-F7BC-48D9-BFA0-E0249560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8A7E7B-6A6A-4770-A856-E1224F5B2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D66AFC-B42D-4478-8B56-0D19487B1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2B6FB-DCF0-4C60-8965-4B47D1E0E0FD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0D5CA4-9C09-4D89-8C77-34454DD9C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17BCC3-DF5D-4CB1-B0BB-B0CB2CB87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57334-8722-4A44-A03C-97E88E32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96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2.png"/><Relationship Id="rId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2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9AD151A-D83B-47B0-ABBC-AF909BDFF448}"/>
              </a:ext>
            </a:extLst>
          </p:cNvPr>
          <p:cNvSpPr txBox="1"/>
          <p:nvPr/>
        </p:nvSpPr>
        <p:spPr>
          <a:xfrm>
            <a:off x="0" y="933450"/>
            <a:ext cx="12030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LLD </a:t>
            </a:r>
          </a:p>
          <a:p>
            <a:endParaRPr lang="pt-BR" dirty="0"/>
          </a:p>
          <a:p>
            <a:r>
              <a:rPr lang="pt-BR" dirty="0"/>
              <a:t>Estabelecimento -&gt; Máquina (totem) -&gt; dados hardwares -&gt; SO -&gt; API Coleta dados -&gt; rede -&gt; roteador -&gt; </a:t>
            </a:r>
            <a:r>
              <a:rPr lang="pt-BR" dirty="0" err="1"/>
              <a:t>núvem</a:t>
            </a:r>
            <a:r>
              <a:rPr lang="pt-BR" dirty="0"/>
              <a:t> (</a:t>
            </a:r>
            <a:r>
              <a:rPr lang="pt-BR" dirty="0" err="1"/>
              <a:t>azure</a:t>
            </a:r>
            <a:r>
              <a:rPr lang="pt-BR" dirty="0"/>
              <a:t>, site, cadastro </a:t>
            </a:r>
            <a:r>
              <a:rPr lang="pt-BR" dirty="0" err="1"/>
              <a:t>java</a:t>
            </a:r>
            <a:r>
              <a:rPr lang="pt-BR" dirty="0"/>
              <a:t>, </a:t>
            </a:r>
            <a:r>
              <a:rPr lang="pt-BR" dirty="0" err="1"/>
              <a:t>js</a:t>
            </a:r>
            <a:r>
              <a:rPr lang="pt-BR" dirty="0"/>
              <a:t>) -&gt; rede -&gt; roteador -&gt; dashboard -&gt; alertas via slack(métricas) -&gt; limpeza de cache -&gt; reinicialização. </a:t>
            </a:r>
          </a:p>
        </p:txBody>
      </p:sp>
    </p:spTree>
    <p:extLst>
      <p:ext uri="{BB962C8B-B14F-4D97-AF65-F5344CB8AC3E}">
        <p14:creationId xmlns:p14="http://schemas.microsoft.com/office/powerpoint/2010/main" val="227805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/>
          <p:cNvGrpSpPr/>
          <p:nvPr/>
        </p:nvGrpSpPr>
        <p:grpSpPr>
          <a:xfrm>
            <a:off x="4440648" y="-155451"/>
            <a:ext cx="3364973" cy="2836090"/>
            <a:chOff x="4495799" y="1976632"/>
            <a:chExt cx="3225801" cy="2592685"/>
          </a:xfrm>
        </p:grpSpPr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5799" y="1976632"/>
              <a:ext cx="3225801" cy="2592685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457" y="2521619"/>
              <a:ext cx="658085" cy="658085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2732" y="3269357"/>
              <a:ext cx="665318" cy="665318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1682" y="3250390"/>
              <a:ext cx="687875" cy="687875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456" y="3179704"/>
              <a:ext cx="547402" cy="547402"/>
            </a:xfrm>
            <a:prstGeom prst="rect">
              <a:avLst/>
            </a:prstGeom>
          </p:spPr>
        </p:pic>
      </p:grpSp>
      <p:grpSp>
        <p:nvGrpSpPr>
          <p:cNvPr id="22" name="Agrupar 21"/>
          <p:cNvGrpSpPr/>
          <p:nvPr/>
        </p:nvGrpSpPr>
        <p:grpSpPr>
          <a:xfrm>
            <a:off x="615183" y="3524061"/>
            <a:ext cx="859753" cy="568517"/>
            <a:chOff x="5199410" y="2773607"/>
            <a:chExt cx="1506190" cy="976150"/>
          </a:xfrm>
        </p:grpSpPr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9410" y="2773608"/>
              <a:ext cx="685799" cy="833192"/>
            </a:xfrm>
            <a:prstGeom prst="rect">
              <a:avLst/>
            </a:prstGeom>
          </p:spPr>
        </p:pic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1874" y="2773607"/>
              <a:ext cx="417048" cy="417048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1874" y="3043261"/>
              <a:ext cx="853726" cy="706496"/>
            </a:xfrm>
            <a:prstGeom prst="rect">
              <a:avLst/>
            </a:prstGeom>
          </p:spPr>
        </p:pic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8737" y="2773607"/>
              <a:ext cx="426863" cy="419307"/>
            </a:xfrm>
            <a:prstGeom prst="rect">
              <a:avLst/>
            </a:prstGeom>
          </p:spPr>
        </p:pic>
      </p:grpSp>
      <p:grpSp>
        <p:nvGrpSpPr>
          <p:cNvPr id="33" name="Agrupar 32"/>
          <p:cNvGrpSpPr/>
          <p:nvPr/>
        </p:nvGrpSpPr>
        <p:grpSpPr>
          <a:xfrm>
            <a:off x="2016791" y="3280505"/>
            <a:ext cx="1003195" cy="972369"/>
            <a:chOff x="6451600" y="5162699"/>
            <a:chExt cx="1003195" cy="972369"/>
          </a:xfrm>
        </p:grpSpPr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1600" y="5351568"/>
              <a:ext cx="783500" cy="783500"/>
            </a:xfrm>
            <a:prstGeom prst="rect">
              <a:avLst/>
            </a:prstGeom>
          </p:spPr>
        </p:pic>
        <p:sp>
          <p:nvSpPr>
            <p:cNvPr id="28" name="Retângulo 27"/>
            <p:cNvSpPr/>
            <p:nvPr/>
          </p:nvSpPr>
          <p:spPr>
            <a:xfrm>
              <a:off x="6496890" y="5450319"/>
              <a:ext cx="642345" cy="4153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6297" y="5162699"/>
              <a:ext cx="568498" cy="531272"/>
            </a:xfrm>
            <a:prstGeom prst="rect">
              <a:avLst/>
            </a:prstGeom>
          </p:spPr>
        </p:pic>
      </p:grpSp>
      <p:pic>
        <p:nvPicPr>
          <p:cNvPr id="30" name="Imagem 29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395" y="3296833"/>
            <a:ext cx="495371" cy="495371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27" y="5583638"/>
            <a:ext cx="711520" cy="711520"/>
          </a:xfrm>
          <a:prstGeom prst="rect">
            <a:avLst/>
          </a:prstGeom>
        </p:spPr>
      </p:pic>
      <p:pic>
        <p:nvPicPr>
          <p:cNvPr id="32" name="Picture 2" descr="Meep School"/>
          <p:cNvPicPr>
            <a:picLocks noChangeAspect="1" noChangeArrowheads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87" y="4402321"/>
            <a:ext cx="745549" cy="8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aixaDeTexto 33"/>
          <p:cNvSpPr txBox="1"/>
          <p:nvPr/>
        </p:nvSpPr>
        <p:spPr>
          <a:xfrm>
            <a:off x="297587" y="6295158"/>
            <a:ext cx="128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Estabelecimento </a:t>
            </a:r>
          </a:p>
          <a:p>
            <a:pPr algn="ctr"/>
            <a:r>
              <a:rPr lang="pt-BR" sz="1200" dirty="0" err="1" smtClean="0"/>
              <a:t>Fast</a:t>
            </a:r>
            <a:r>
              <a:rPr lang="pt-BR" sz="1200" dirty="0" smtClean="0"/>
              <a:t> </a:t>
            </a:r>
            <a:r>
              <a:rPr lang="pt-BR" sz="1200" dirty="0" err="1" smtClean="0"/>
              <a:t>Food</a:t>
            </a:r>
            <a:endParaRPr lang="pt-BR" sz="1200" dirty="0"/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23920">
            <a:off x="3086009" y="2913526"/>
            <a:ext cx="366979" cy="366979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174" y="2130636"/>
            <a:ext cx="728474" cy="728474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81448">
            <a:off x="8793162" y="2913407"/>
            <a:ext cx="366979" cy="366979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621" y="2172590"/>
            <a:ext cx="728474" cy="728474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229" y="3390352"/>
            <a:ext cx="803704" cy="803704"/>
          </a:xfrm>
          <a:prstGeom prst="rect">
            <a:avLst/>
          </a:prstGeom>
        </p:spPr>
      </p:pic>
      <p:grpSp>
        <p:nvGrpSpPr>
          <p:cNvPr id="47" name="Agrupar 46"/>
          <p:cNvGrpSpPr/>
          <p:nvPr/>
        </p:nvGrpSpPr>
        <p:grpSpPr>
          <a:xfrm>
            <a:off x="10706100" y="3519734"/>
            <a:ext cx="1158411" cy="2991226"/>
            <a:chOff x="10426860" y="1621504"/>
            <a:chExt cx="1143970" cy="2991226"/>
          </a:xfrm>
        </p:grpSpPr>
        <p:pic>
          <p:nvPicPr>
            <p:cNvPr id="48" name="Imagem 47"/>
            <p:cNvPicPr>
              <a:picLocks noChangeAspect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0041" y="1621504"/>
              <a:ext cx="825195" cy="825195"/>
            </a:xfrm>
            <a:prstGeom prst="rect">
              <a:avLst/>
            </a:prstGeom>
          </p:spPr>
        </p:pic>
        <p:pic>
          <p:nvPicPr>
            <p:cNvPr id="49" name="Imagem 48"/>
            <p:cNvPicPr>
              <a:picLocks noChangeAspect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6860" y="2742611"/>
              <a:ext cx="928376" cy="814878"/>
            </a:xfrm>
            <a:prstGeom prst="rect">
              <a:avLst/>
            </a:prstGeom>
          </p:spPr>
        </p:pic>
        <p:grpSp>
          <p:nvGrpSpPr>
            <p:cNvPr id="50" name="Agrupar 49"/>
            <p:cNvGrpSpPr/>
            <p:nvPr/>
          </p:nvGrpSpPr>
          <p:grpSpPr>
            <a:xfrm>
              <a:off x="10971871" y="2592596"/>
              <a:ext cx="598959" cy="562765"/>
              <a:chOff x="7886700" y="5219700"/>
              <a:chExt cx="1612900" cy="1612900"/>
            </a:xfrm>
          </p:grpSpPr>
          <p:pic>
            <p:nvPicPr>
              <p:cNvPr id="52" name="Imagem 51"/>
              <p:cNvPicPr>
                <a:picLocks noChangeAspect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39100" y="5372100"/>
                <a:ext cx="1307693" cy="1307693"/>
              </a:xfrm>
              <a:prstGeom prst="rect">
                <a:avLst/>
              </a:prstGeom>
            </p:spPr>
          </p:pic>
          <p:pic>
            <p:nvPicPr>
              <p:cNvPr id="53" name="Imagem 52"/>
              <p:cNvPicPr>
                <a:picLocks noChangeAspect="1"/>
              </p:cNvPicPr>
              <p:nvPr/>
            </p:nvPicPr>
            <p:blipFill>
              <a:blip r:embed="rId2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5219700"/>
                <a:ext cx="1612900" cy="1612900"/>
              </a:xfrm>
              <a:prstGeom prst="rect">
                <a:avLst/>
              </a:prstGeom>
            </p:spPr>
          </p:pic>
        </p:grpSp>
        <p:pic>
          <p:nvPicPr>
            <p:cNvPr id="51" name="Imagem 50"/>
            <p:cNvPicPr>
              <a:picLocks noChangeAspect="1"/>
            </p:cNvPicPr>
            <p:nvPr/>
          </p:nvPicPr>
          <p:blipFill>
            <a:blip r:embed="rId2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2661" y="3902495"/>
              <a:ext cx="779954" cy="7102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110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9AD151A-D83B-47B0-ABBC-AF909BDFF448}"/>
              </a:ext>
            </a:extLst>
          </p:cNvPr>
          <p:cNvSpPr txBox="1"/>
          <p:nvPr/>
        </p:nvSpPr>
        <p:spPr>
          <a:xfrm>
            <a:off x="0" y="933450"/>
            <a:ext cx="12030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HLD </a:t>
            </a:r>
          </a:p>
          <a:p>
            <a:endParaRPr lang="pt-BR" dirty="0"/>
          </a:p>
          <a:p>
            <a:r>
              <a:rPr lang="pt-BR" dirty="0"/>
              <a:t>Estabelecimento -&gt; MAQUINA -&gt; dados da máquina -&gt;  (armazenamento vai conter relatório) -&gt; site -&gt; mensagem de notificação / reinicialização da máquina / limpeza de cache </a:t>
            </a:r>
          </a:p>
        </p:txBody>
      </p:sp>
    </p:spTree>
    <p:extLst>
      <p:ext uri="{BB962C8B-B14F-4D97-AF65-F5344CB8AC3E}">
        <p14:creationId xmlns:p14="http://schemas.microsoft.com/office/powerpoint/2010/main" val="11259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2552700"/>
            <a:ext cx="1320799" cy="1320799"/>
          </a:xfrm>
          <a:prstGeom prst="rect">
            <a:avLst/>
          </a:prstGeom>
        </p:spPr>
      </p:pic>
      <p:pic>
        <p:nvPicPr>
          <p:cNvPr id="1026" name="Picture 2" descr="Meep Scho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337" y="2446699"/>
            <a:ext cx="1311163" cy="153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78" y="2552700"/>
            <a:ext cx="1300594" cy="124301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409" y="2340700"/>
            <a:ext cx="1561795" cy="1561795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833" y="2893672"/>
            <a:ext cx="674928" cy="674928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685" y="2882561"/>
            <a:ext cx="674928" cy="674928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119" y="2873908"/>
            <a:ext cx="674928" cy="674928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366" y="2645771"/>
            <a:ext cx="674928" cy="674928"/>
          </a:xfrm>
          <a:prstGeom prst="rect">
            <a:avLst/>
          </a:prstGeom>
        </p:spPr>
      </p:pic>
      <p:sp>
        <p:nvSpPr>
          <p:cNvPr id="25" name="Retângulo 24"/>
          <p:cNvSpPr/>
          <p:nvPr/>
        </p:nvSpPr>
        <p:spPr>
          <a:xfrm>
            <a:off x="10347480" y="1256035"/>
            <a:ext cx="1450819" cy="345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Agrupar 29"/>
          <p:cNvGrpSpPr/>
          <p:nvPr/>
        </p:nvGrpSpPr>
        <p:grpSpPr>
          <a:xfrm>
            <a:off x="10530041" y="1487622"/>
            <a:ext cx="1143970" cy="2991226"/>
            <a:chOff x="10426860" y="1621504"/>
            <a:chExt cx="1143970" cy="2991226"/>
          </a:xfrm>
        </p:grpSpPr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0041" y="1621504"/>
              <a:ext cx="825195" cy="825195"/>
            </a:xfrm>
            <a:prstGeom prst="rect">
              <a:avLst/>
            </a:prstGeom>
          </p:spPr>
        </p:pic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6860" y="2742611"/>
              <a:ext cx="928376" cy="814878"/>
            </a:xfrm>
            <a:prstGeom prst="rect">
              <a:avLst/>
            </a:prstGeom>
          </p:spPr>
        </p:pic>
        <p:grpSp>
          <p:nvGrpSpPr>
            <p:cNvPr id="39" name="Agrupar 38"/>
            <p:cNvGrpSpPr/>
            <p:nvPr/>
          </p:nvGrpSpPr>
          <p:grpSpPr>
            <a:xfrm>
              <a:off x="10971871" y="2592596"/>
              <a:ext cx="598959" cy="562765"/>
              <a:chOff x="7886700" y="5219700"/>
              <a:chExt cx="1612900" cy="1612900"/>
            </a:xfrm>
          </p:grpSpPr>
          <p:pic>
            <p:nvPicPr>
              <p:cNvPr id="40" name="Imagem 39"/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39100" y="5372100"/>
                <a:ext cx="1307693" cy="1307693"/>
              </a:xfrm>
              <a:prstGeom prst="rect">
                <a:avLst/>
              </a:prstGeom>
            </p:spPr>
          </p:pic>
          <p:pic>
            <p:nvPicPr>
              <p:cNvPr id="41" name="Imagem 40"/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5219700"/>
                <a:ext cx="1612900" cy="1612900"/>
              </a:xfrm>
              <a:prstGeom prst="rect">
                <a:avLst/>
              </a:prstGeom>
            </p:spPr>
          </p:pic>
        </p:grpSp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2661" y="3902495"/>
              <a:ext cx="779954" cy="710235"/>
            </a:xfrm>
            <a:prstGeom prst="rect">
              <a:avLst/>
            </a:prstGeom>
          </p:spPr>
        </p:pic>
      </p:grpSp>
      <p:sp>
        <p:nvSpPr>
          <p:cNvPr id="43" name="CaixaDeTexto 42"/>
          <p:cNvSpPr txBox="1"/>
          <p:nvPr/>
        </p:nvSpPr>
        <p:spPr>
          <a:xfrm>
            <a:off x="568763" y="3939064"/>
            <a:ext cx="17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Estabelecimento</a:t>
            </a:r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2654297" y="3939064"/>
            <a:ext cx="1996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Totem de autoatendimento</a:t>
            </a:r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5265956" y="3800564"/>
            <a:ext cx="1996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Relatório de dados da Máquina</a:t>
            </a:r>
            <a:endParaRPr lang="pt-BR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7723987" y="3844328"/>
            <a:ext cx="1996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Tela com os dados coletados</a:t>
            </a:r>
            <a:endParaRPr lang="pt-BR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10074570" y="4683181"/>
            <a:ext cx="1996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Funcionalidades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Notificação</a:t>
            </a:r>
          </a:p>
          <a:p>
            <a:pPr algn="ctr"/>
            <a:r>
              <a:rPr lang="pt-BR" dirty="0" smtClean="0"/>
              <a:t>Reinicialização</a:t>
            </a:r>
          </a:p>
          <a:p>
            <a:pPr algn="ctr"/>
            <a:r>
              <a:rPr lang="pt-BR" dirty="0" smtClean="0"/>
              <a:t>Limpeza de Cache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47129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102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 Cauã Primo Silva</dc:creator>
  <cp:lastModifiedBy>Administrador</cp:lastModifiedBy>
  <cp:revision>10</cp:revision>
  <dcterms:created xsi:type="dcterms:W3CDTF">2021-09-01T23:08:54Z</dcterms:created>
  <dcterms:modified xsi:type="dcterms:W3CDTF">2021-09-03T22:16:56Z</dcterms:modified>
</cp:coreProperties>
</file>