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9F7BA-D7E4-4C5B-B729-0E1DFD1B1C2B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BC2DD-4D1F-41F2-8083-E7EBE3EE5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48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Diagrama de Solução de Software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BC2DD-4D1F-41F2-8083-E7EBE3EE56A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8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BAEF-FB91-4BD0-9041-859AA6ED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CD89AA-6EC6-4185-A06D-BA7F31CD6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97497-CD83-4424-BE99-0C082B7D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1ED84-A08A-4317-A4C3-8E8590A1E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52EE10-022D-4B82-91A6-818BD4B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8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A9C2-E0B5-4E32-AB11-F560EF81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62EAFA-9D2A-427C-889A-BC495E71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33C3F-DA91-4996-9A05-6DAC5C10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8E4B26-6D6C-4371-8E18-8A39CD41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9713FA-9D7A-4500-B85B-AFFD7325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9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9A2BF-485A-4409-97E0-118588899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0E324-465F-4F7E-AE05-6C68231B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69D11-0797-4C1A-946E-E2062CD6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DFB43-32B1-42BA-B97D-3E7DADD7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774A4A-FE78-467E-A99B-00C4EFE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4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41A6C-BC1D-4A6B-B32E-67B7D1A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A93C2-0E63-49CA-B36B-52EAE4DC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51A61-BE83-46EC-8840-66BFDC6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FACE0D-F45C-44A6-90BE-326E95ED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CE576-6B41-480D-81F0-473C1E0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43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0AA64-0DE6-4605-B521-3DCB928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F29B39-C68F-448A-9313-50A8F1DD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9B740-CD92-4C9D-BC17-C65BA0DB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42B97-6A23-438E-AEE3-4D9BBAFB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8BD5-DE32-4BFA-BE1F-B05D7255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BFCB9-D54F-4853-A4AB-498B802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9619FD-3245-46C0-B812-789F03C89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62A67-93BC-4E4F-8402-F04CAB1F4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CEAA01-314D-4700-8BBD-BB6F7436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133CC-1D1B-4786-8BF3-7A07DD1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B3DB8F-B831-4346-980F-65DC97C4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EBCB8-2098-48FE-8A82-7AFED353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FCA62E-8261-483D-9B44-99CD91B2D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F6F17-BEFB-4AD2-9BA5-3D43EEA03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BFA34D-22A9-4A43-BE74-F2F727788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80BD68-D4FB-4500-AC5E-840755EA9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EF160F-A126-4F6C-99B1-3062F7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1A5514-A3A1-4273-8A12-1BB0BD14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30E0FE-B975-443B-8400-AAD2220D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5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6F353-9DCC-4368-94D0-F89F3300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E8F0E-0394-4D85-91DF-C52572A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C35F3D-772A-4562-86D6-DD73C0F1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C2E7F4-C412-4B10-9E15-0795B9D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91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38CC48-859D-4019-94E2-8971595D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5007C4-039C-43D4-B2C4-C224813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57C0D2-7AED-4B03-9D10-16952F78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4FBD0-E6A9-46FF-BDF4-76C542FD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4E9DB-7BDA-4C27-823B-BB9D55DC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233072-D602-4903-A324-9A7C445F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FA70E8-AC85-4DEC-A532-A7826904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BA1FAA-9A4B-40CC-883D-0CAB9D9C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36A4A-D9D7-4739-A355-C380341E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EA315-3D46-476C-9291-E4A70A1D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0BB99E-620B-4CFB-8816-0899E0660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D76A3E-EC96-4035-98FC-5EA9BA961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74D9FB-7B58-4635-944E-50700316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79B3DD-4195-4AC3-92BD-9F2F68D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70990-0B2B-4530-B8D7-3052D4C9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0EA002-7C4D-46BC-A340-2A7FF97D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133558-B6B1-4B89-8E74-732D3AD5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03CCC-4118-4CF4-A4F8-C089A7D7E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5007-BE1C-463B-9CE3-180DA1310E1E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09E5F8-1CEC-4D3E-9FD3-8E18227F6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C0ABE4-B8C1-444F-ADCD-8BD1BD8E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2458-E3C8-4AE9-A33A-18B4024E45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4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5301DE6-3939-4646-AB67-7AA63A14FA32}"/>
              </a:ext>
            </a:extLst>
          </p:cNvPr>
          <p:cNvGrpSpPr/>
          <p:nvPr/>
        </p:nvGrpSpPr>
        <p:grpSpPr>
          <a:xfrm>
            <a:off x="6806107" y="3786441"/>
            <a:ext cx="4590809" cy="2895186"/>
            <a:chOff x="6811085" y="3429000"/>
            <a:chExt cx="4590809" cy="2895186"/>
          </a:xfrm>
        </p:grpSpPr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F064E115-FC58-469C-A386-DC574324C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085" y="3429000"/>
              <a:ext cx="4590809" cy="289518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96FC2C-9723-4879-B11F-311CBDB856B0}"/>
                </a:ext>
              </a:extLst>
            </p:cNvPr>
            <p:cNvSpPr txBox="1"/>
            <p:nvPr/>
          </p:nvSpPr>
          <p:spPr>
            <a:xfrm>
              <a:off x="8423262" y="3555609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latin typeface="Bahnschrift" panose="020B0502040204020203" pitchFamily="34" charset="0"/>
                </a:rPr>
                <a:t>AWS</a:t>
              </a:r>
              <a:endParaRPr lang="pt-BR" b="1" dirty="0">
                <a:latin typeface="Bahnschrift" panose="020B0502040204020203" pitchFamily="34" charset="0"/>
              </a:endParaRPr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53E13F24-4D18-4EDB-BB08-1BC112D8676E}"/>
                </a:ext>
              </a:extLst>
            </p:cNvPr>
            <p:cNvGrpSpPr/>
            <p:nvPr/>
          </p:nvGrpSpPr>
          <p:grpSpPr>
            <a:xfrm>
              <a:off x="8028187" y="4061509"/>
              <a:ext cx="2519214" cy="1955398"/>
              <a:chOff x="8723681" y="4143446"/>
              <a:chExt cx="1981991" cy="1459351"/>
            </a:xfrm>
          </p:grpSpPr>
          <p:pic>
            <p:nvPicPr>
              <p:cNvPr id="15" name="Imagem 14" descr="Ícone&#10;&#10;Descrição gerada automaticamente">
                <a:extLst>
                  <a:ext uri="{FF2B5EF4-FFF2-40B4-BE49-F238E27FC236}">
                    <a16:creationId xmlns:a16="http://schemas.microsoft.com/office/drawing/2014/main" id="{C8C761CE-68CE-4786-90E7-FD9C317A7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3681" y="4143446"/>
                <a:ext cx="1981991" cy="1459351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B1E40B9-0A05-4F08-925C-2DFCB511B288}"/>
                  </a:ext>
                </a:extLst>
              </p:cNvPr>
              <p:cNvSpPr txBox="1"/>
              <p:nvPr/>
            </p:nvSpPr>
            <p:spPr>
              <a:xfrm>
                <a:off x="9264404" y="4447082"/>
                <a:ext cx="50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Bahnschrift" panose="020B0502040204020203" pitchFamily="34" charset="0"/>
                  </a:rPr>
                  <a:t>VM</a:t>
                </a:r>
              </a:p>
            </p:txBody>
          </p:sp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9D3615EE-AF99-4779-BCA5-D7AF49CAED05}"/>
              </a:ext>
            </a:extLst>
          </p:cNvPr>
          <p:cNvGrpSpPr/>
          <p:nvPr/>
        </p:nvGrpSpPr>
        <p:grpSpPr>
          <a:xfrm>
            <a:off x="790106" y="3786441"/>
            <a:ext cx="4590809" cy="2895186"/>
            <a:chOff x="821748" y="3429000"/>
            <a:chExt cx="4590809" cy="2895186"/>
          </a:xfrm>
        </p:grpSpPr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0EFE816D-AF69-449D-8591-83CF59030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748" y="3429000"/>
              <a:ext cx="4590809" cy="289518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B7C20A2-2189-4CBF-941F-DC50C02DA6CD}"/>
                </a:ext>
              </a:extLst>
            </p:cNvPr>
            <p:cNvSpPr txBox="1"/>
            <p:nvPr/>
          </p:nvSpPr>
          <p:spPr>
            <a:xfrm>
              <a:off x="2320788" y="3571704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latin typeface="Bahnschrift" panose="020B0502040204020203" pitchFamily="34" charset="0"/>
                </a:rPr>
                <a:t>AZURE</a:t>
              </a: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BB15598-F794-4254-8606-0D480848874A}"/>
                </a:ext>
              </a:extLst>
            </p:cNvPr>
            <p:cNvGrpSpPr/>
            <p:nvPr/>
          </p:nvGrpSpPr>
          <p:grpSpPr>
            <a:xfrm>
              <a:off x="1484960" y="4468354"/>
              <a:ext cx="1000801" cy="1082669"/>
              <a:chOff x="1589451" y="4586779"/>
              <a:chExt cx="1000801" cy="1082669"/>
            </a:xfrm>
          </p:grpSpPr>
          <p:pic>
            <p:nvPicPr>
              <p:cNvPr id="13" name="Imagem 12" descr="Logotipo&#10;&#10;Descrição gerada automaticamente">
                <a:extLst>
                  <a:ext uri="{FF2B5EF4-FFF2-40B4-BE49-F238E27FC236}">
                    <a16:creationId xmlns:a16="http://schemas.microsoft.com/office/drawing/2014/main" id="{EC4065CE-6355-41FB-A08C-337CD2BE7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2249" y="4586779"/>
                <a:ext cx="898003" cy="898003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A7F42DD-4D87-4880-9532-20B9C654A9C4}"/>
                  </a:ext>
                </a:extLst>
              </p:cNvPr>
              <p:cNvSpPr txBox="1"/>
              <p:nvPr/>
            </p:nvSpPr>
            <p:spPr>
              <a:xfrm>
                <a:off x="1589451" y="5300116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Bahnschrift" panose="020B0502040204020203" pitchFamily="34" charset="0"/>
                  </a:rPr>
                  <a:t>BD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2C02DC1-1F70-40E0-BFA2-71D56BE54753}"/>
                </a:ext>
              </a:extLst>
            </p:cNvPr>
            <p:cNvGrpSpPr/>
            <p:nvPr/>
          </p:nvGrpSpPr>
          <p:grpSpPr>
            <a:xfrm>
              <a:off x="3208777" y="4326044"/>
              <a:ext cx="1658957" cy="1706282"/>
              <a:chOff x="3160077" y="4394790"/>
              <a:chExt cx="1658957" cy="1706282"/>
            </a:xfrm>
          </p:grpSpPr>
          <p:pic>
            <p:nvPicPr>
              <p:cNvPr id="25" name="Imagem 24" descr="Logotipo, Ícone&#10;&#10;Descrição gerada automaticamente">
                <a:extLst>
                  <a:ext uri="{FF2B5EF4-FFF2-40B4-BE49-F238E27FC236}">
                    <a16:creationId xmlns:a16="http://schemas.microsoft.com/office/drawing/2014/main" id="{DFE9ED4C-5690-4667-80FE-099E98FFC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97"/>
              <a:stretch/>
            </p:blipFill>
            <p:spPr>
              <a:xfrm>
                <a:off x="3921031" y="5270013"/>
                <a:ext cx="898003" cy="645600"/>
              </a:xfrm>
              <a:prstGeom prst="rect">
                <a:avLst/>
              </a:prstGeom>
            </p:spPr>
          </p:pic>
          <p:pic>
            <p:nvPicPr>
              <p:cNvPr id="27" name="Imagem 26" descr="Desenho de uma pessoa&#10;&#10;Descrição gerada automaticamente com confiança média">
                <a:extLst>
                  <a:ext uri="{FF2B5EF4-FFF2-40B4-BE49-F238E27FC236}">
                    <a16:creationId xmlns:a16="http://schemas.microsoft.com/office/drawing/2014/main" id="{5DA18331-5E98-49E1-B14B-69A94A697D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436"/>
              <a:stretch/>
            </p:blipFill>
            <p:spPr>
              <a:xfrm>
                <a:off x="3305868" y="4394790"/>
                <a:ext cx="1180052" cy="927094"/>
              </a:xfrm>
              <a:prstGeom prst="rect">
                <a:avLst/>
              </a:prstGeom>
            </p:spPr>
          </p:pic>
          <p:pic>
            <p:nvPicPr>
              <p:cNvPr id="29" name="Imagem 28" descr="Logotipo&#10;&#10;Descrição gerada automaticamente">
                <a:extLst>
                  <a:ext uri="{FF2B5EF4-FFF2-40B4-BE49-F238E27FC236}">
                    <a16:creationId xmlns:a16="http://schemas.microsoft.com/office/drawing/2014/main" id="{21DB8F43-4C14-4F83-8D55-856E6F6DB6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298"/>
              <a:stretch/>
            </p:blipFill>
            <p:spPr>
              <a:xfrm>
                <a:off x="3160077" y="5227521"/>
                <a:ext cx="1056263" cy="873551"/>
              </a:xfrm>
              <a:prstGeom prst="rect">
                <a:avLst/>
              </a:prstGeom>
            </p:spPr>
          </p:pic>
        </p:grpSp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1B9D322-AE88-4136-B13F-0B6E79B5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748" y="4187064"/>
              <a:ext cx="673524" cy="673524"/>
            </a:xfrm>
            <a:prstGeom prst="rect">
              <a:avLst/>
            </a:prstGeom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24AA502-B98A-45CB-8B8E-02F5B7DEE837}"/>
                </a:ext>
              </a:extLst>
            </p:cNvPr>
            <p:cNvSpPr txBox="1"/>
            <p:nvPr/>
          </p:nvSpPr>
          <p:spPr>
            <a:xfrm>
              <a:off x="4200178" y="4843832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Bahnschrift" panose="020B0502040204020203" pitchFamily="34" charset="0"/>
                </a:rPr>
                <a:t>App WEB</a:t>
              </a:r>
            </a:p>
          </p:txBody>
        </p:sp>
      </p:grp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7E0EFB6-D9A5-4E35-BB10-958348D99A83}"/>
              </a:ext>
            </a:extLst>
          </p:cNvPr>
          <p:cNvSpPr/>
          <p:nvPr/>
        </p:nvSpPr>
        <p:spPr>
          <a:xfrm>
            <a:off x="512561" y="236411"/>
            <a:ext cx="4868353" cy="3001593"/>
          </a:xfrm>
          <a:prstGeom prst="roundRect">
            <a:avLst>
              <a:gd name="adj" fmla="val 4006"/>
            </a:avLst>
          </a:prstGeom>
          <a:noFill/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150E400-A36F-4B87-B6EF-FC70A821395E}"/>
              </a:ext>
            </a:extLst>
          </p:cNvPr>
          <p:cNvSpPr/>
          <p:nvPr/>
        </p:nvSpPr>
        <p:spPr>
          <a:xfrm>
            <a:off x="6806107" y="236411"/>
            <a:ext cx="4873331" cy="3001593"/>
          </a:xfrm>
          <a:prstGeom prst="roundRect">
            <a:avLst>
              <a:gd name="adj" fmla="val 4475"/>
            </a:avLst>
          </a:prstGeom>
          <a:noFill/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B659D9E-4AAE-4B9B-B19D-908C4CA3C515}"/>
              </a:ext>
            </a:extLst>
          </p:cNvPr>
          <p:cNvSpPr txBox="1"/>
          <p:nvPr/>
        </p:nvSpPr>
        <p:spPr>
          <a:xfrm>
            <a:off x="1856334" y="26167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ahnschrift" panose="020B0502040204020203" pitchFamily="34" charset="0"/>
              </a:rPr>
              <a:t>ÁREA DE SUPORTE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508F11C-ACC6-4DFC-92F0-C554833CE702}"/>
              </a:ext>
            </a:extLst>
          </p:cNvPr>
          <p:cNvSpPr txBox="1"/>
          <p:nvPr/>
        </p:nvSpPr>
        <p:spPr>
          <a:xfrm>
            <a:off x="8188590" y="26167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ahnschrift" panose="020B0502040204020203" pitchFamily="34" charset="0"/>
              </a:rPr>
              <a:t>ESTABELECIMENTO</a:t>
            </a:r>
          </a:p>
        </p:txBody>
      </p:sp>
      <p:pic>
        <p:nvPicPr>
          <p:cNvPr id="45" name="Picture 2" descr="Meep School">
            <a:extLst>
              <a:ext uri="{FF2B5EF4-FFF2-40B4-BE49-F238E27FC236}">
                <a16:creationId xmlns:a16="http://schemas.microsoft.com/office/drawing/2014/main" id="{EC4DA9CD-2893-4BD0-B074-31192FB38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81" y="993635"/>
            <a:ext cx="1618225" cy="18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Agrupar 54">
            <a:extLst>
              <a:ext uri="{FF2B5EF4-FFF2-40B4-BE49-F238E27FC236}">
                <a16:creationId xmlns:a16="http://schemas.microsoft.com/office/drawing/2014/main" id="{0BA8D8C7-756E-4650-9ABC-DC7299E5865C}"/>
              </a:ext>
            </a:extLst>
          </p:cNvPr>
          <p:cNvGrpSpPr/>
          <p:nvPr/>
        </p:nvGrpSpPr>
        <p:grpSpPr>
          <a:xfrm>
            <a:off x="8593298" y="674041"/>
            <a:ext cx="2934898" cy="2376817"/>
            <a:chOff x="8625272" y="684434"/>
            <a:chExt cx="2934898" cy="2376817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23674AF2-7868-441F-9B22-6EE76820239F}"/>
                </a:ext>
              </a:extLst>
            </p:cNvPr>
            <p:cNvGrpSpPr/>
            <p:nvPr/>
          </p:nvGrpSpPr>
          <p:grpSpPr>
            <a:xfrm>
              <a:off x="8625272" y="684434"/>
              <a:ext cx="2934898" cy="2376817"/>
              <a:chOff x="8625272" y="684434"/>
              <a:chExt cx="2934898" cy="2376817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675C4F41-6A32-4D7E-99C2-DC0EDC0BEE3A}"/>
                  </a:ext>
                </a:extLst>
              </p:cNvPr>
              <p:cNvSpPr/>
              <p:nvPr/>
            </p:nvSpPr>
            <p:spPr>
              <a:xfrm>
                <a:off x="8996364" y="684434"/>
                <a:ext cx="2563806" cy="237681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Triângulo isósceles 45">
                <a:extLst>
                  <a:ext uri="{FF2B5EF4-FFF2-40B4-BE49-F238E27FC236}">
                    <a16:creationId xmlns:a16="http://schemas.microsoft.com/office/drawing/2014/main" id="{7B510E50-FA07-40E9-A2C8-9775B938B24F}"/>
                  </a:ext>
                </a:extLst>
              </p:cNvPr>
              <p:cNvSpPr/>
              <p:nvPr/>
            </p:nvSpPr>
            <p:spPr>
              <a:xfrm rot="16200000">
                <a:off x="8203838" y="1544756"/>
                <a:ext cx="1499039" cy="65617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B42FD8A-99CB-48A8-8881-58B3A1C65642}"/>
                </a:ext>
              </a:extLst>
            </p:cNvPr>
            <p:cNvSpPr/>
            <p:nvPr/>
          </p:nvSpPr>
          <p:spPr>
            <a:xfrm rot="2477852">
              <a:off x="8843489" y="1349274"/>
              <a:ext cx="1316982" cy="1095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9148658B-E885-41C3-B659-C4EBFBECDB15}"/>
                </a:ext>
              </a:extLst>
            </p:cNvPr>
            <p:cNvSpPr/>
            <p:nvPr/>
          </p:nvSpPr>
          <p:spPr>
            <a:xfrm rot="2935236">
              <a:off x="8899212" y="1648885"/>
              <a:ext cx="831158" cy="793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0E3D029-C58A-4B2E-A57A-048E0739D346}"/>
              </a:ext>
            </a:extLst>
          </p:cNvPr>
          <p:cNvGrpSpPr/>
          <p:nvPr/>
        </p:nvGrpSpPr>
        <p:grpSpPr>
          <a:xfrm>
            <a:off x="9341913" y="726497"/>
            <a:ext cx="2261908" cy="2111754"/>
            <a:chOff x="9297423" y="116768"/>
            <a:chExt cx="2335014" cy="2049512"/>
          </a:xfrm>
        </p:grpSpPr>
        <p:pic>
          <p:nvPicPr>
            <p:cNvPr id="51" name="Imagem 50" descr="Interface gráfica do usuário, Texto&#10;&#10;Descrição gerada automaticamente com confiança média">
              <a:extLst>
                <a:ext uri="{FF2B5EF4-FFF2-40B4-BE49-F238E27FC236}">
                  <a16:creationId xmlns:a16="http://schemas.microsoft.com/office/drawing/2014/main" id="{C2CE9861-9C12-4D4A-95F5-DC70BAF50C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06" b="89623" l="28824" r="72713">
                          <a14:foregroundMark x1="28901" y1="28774" x2="28824" y2="42453"/>
                          <a14:foregroundMark x1="35819" y1="36792" x2="34666" y2="43868"/>
                          <a14:foregroundMark x1="41276" y1="38679" x2="42429" y2="36321"/>
                          <a14:foregroundMark x1="46733" y1="41981" x2="47502" y2="37264"/>
                          <a14:foregroundMark x1="51268" y1="39151" x2="52267" y2="36792"/>
                          <a14:foregroundMark x1="70561" y1="29245" x2="70945" y2="38208"/>
                          <a14:foregroundMark x1="72560" y1="34906" x2="72713" y2="40566"/>
                          <a14:foregroundMark x1="60492" y1="47642" x2="60492" y2="42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6" r="23974"/>
            <a:stretch/>
          </p:blipFill>
          <p:spPr>
            <a:xfrm>
              <a:off x="9297423" y="1559645"/>
              <a:ext cx="1892674" cy="606635"/>
            </a:xfrm>
            <a:prstGeom prst="rect">
              <a:avLst/>
            </a:prstGeom>
          </p:spPr>
        </p:pic>
        <p:pic>
          <p:nvPicPr>
            <p:cNvPr id="49" name="Imagem 48" descr="Logotipo&#10;&#10;Descrição gerada automaticamente">
              <a:extLst>
                <a:ext uri="{FF2B5EF4-FFF2-40B4-BE49-F238E27FC236}">
                  <a16:creationId xmlns:a16="http://schemas.microsoft.com/office/drawing/2014/main" id="{A73EEDD1-2E61-43D8-BBDF-F6D221D40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4323" y="116768"/>
              <a:ext cx="1768114" cy="1530481"/>
            </a:xfrm>
            <a:prstGeom prst="rect">
              <a:avLst/>
            </a:prstGeom>
          </p:spPr>
        </p:pic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5CED29F4-C225-47E8-971F-B81A391D176F}"/>
              </a:ext>
            </a:extLst>
          </p:cNvPr>
          <p:cNvGrpSpPr/>
          <p:nvPr/>
        </p:nvGrpSpPr>
        <p:grpSpPr>
          <a:xfrm>
            <a:off x="9231184" y="4666079"/>
            <a:ext cx="990990" cy="944500"/>
            <a:chOff x="9297429" y="696095"/>
            <a:chExt cx="1892674" cy="1642690"/>
          </a:xfrm>
        </p:grpSpPr>
        <p:pic>
          <p:nvPicPr>
            <p:cNvPr id="58" name="Imagem 57" descr="Interface gráfica do usuário, Texto&#10;&#10;Descrição gerada automaticamente com confiança média">
              <a:extLst>
                <a:ext uri="{FF2B5EF4-FFF2-40B4-BE49-F238E27FC236}">
                  <a16:creationId xmlns:a16="http://schemas.microsoft.com/office/drawing/2014/main" id="{70217172-2CCB-4EBC-89EE-948B4AF99D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06" b="89623" l="28824" r="72713">
                          <a14:foregroundMark x1="28901" y1="28774" x2="28824" y2="42453"/>
                          <a14:foregroundMark x1="35819" y1="36792" x2="34666" y2="43868"/>
                          <a14:foregroundMark x1="41276" y1="38679" x2="42429" y2="36321"/>
                          <a14:foregroundMark x1="46733" y1="41981" x2="47502" y2="37264"/>
                          <a14:foregroundMark x1="51268" y1="39151" x2="52267" y2="36792"/>
                          <a14:foregroundMark x1="70561" y1="29245" x2="70945" y2="38208"/>
                          <a14:foregroundMark x1="72560" y1="34906" x2="72713" y2="40566"/>
                          <a14:foregroundMark x1="60492" y1="47642" x2="60492" y2="42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86" r="23974"/>
            <a:stretch/>
          </p:blipFill>
          <p:spPr>
            <a:xfrm>
              <a:off x="9297429" y="1732150"/>
              <a:ext cx="1892674" cy="606635"/>
            </a:xfrm>
            <a:prstGeom prst="rect">
              <a:avLst/>
            </a:prstGeom>
          </p:spPr>
        </p:pic>
        <p:pic>
          <p:nvPicPr>
            <p:cNvPr id="59" name="Imagem 58" descr="Logotipo&#10;&#10;Descrição gerada automaticamente">
              <a:extLst>
                <a:ext uri="{FF2B5EF4-FFF2-40B4-BE49-F238E27FC236}">
                  <a16:creationId xmlns:a16="http://schemas.microsoft.com/office/drawing/2014/main" id="{2C9850A7-615E-49B6-97DB-5A2C11FE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194" y="696095"/>
              <a:ext cx="1162205" cy="1162205"/>
            </a:xfrm>
            <a:prstGeom prst="rect">
              <a:avLst/>
            </a:prstGeom>
          </p:spPr>
        </p:pic>
      </p:grp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83B957C-8B4A-4F7D-ADA6-EEB4048C123C}"/>
              </a:ext>
            </a:extLst>
          </p:cNvPr>
          <p:cNvCxnSpPr>
            <a:cxnSpLocks/>
          </p:cNvCxnSpPr>
          <p:nvPr/>
        </p:nvCxnSpPr>
        <p:spPr>
          <a:xfrm>
            <a:off x="9420078" y="3238004"/>
            <a:ext cx="0" cy="765671"/>
          </a:xfrm>
          <a:prstGeom prst="straightConnector1">
            <a:avLst/>
          </a:prstGeom>
          <a:ln w="57150">
            <a:solidFill>
              <a:srgbClr val="89C7D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71BA58A-1161-4392-B7EF-8B48D9B4C909}"/>
              </a:ext>
            </a:extLst>
          </p:cNvPr>
          <p:cNvSpPr txBox="1"/>
          <p:nvPr/>
        </p:nvSpPr>
        <p:spPr>
          <a:xfrm>
            <a:off x="7539339" y="681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>
              <a:latin typeface="Bahnschrift" panose="020B0502040204020203" pitchFamily="34" charset="0"/>
            </a:endParaRPr>
          </a:p>
        </p:txBody>
      </p:sp>
      <p:pic>
        <p:nvPicPr>
          <p:cNvPr id="72" name="Imagem 71" descr="Tela de computador com jogo&#10;&#10;Descrição gerada automaticamente">
            <a:extLst>
              <a:ext uri="{FF2B5EF4-FFF2-40B4-BE49-F238E27FC236}">
                <a16:creationId xmlns:a16="http://schemas.microsoft.com/office/drawing/2014/main" id="{84AB2129-78B4-455F-9944-8AB3234916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70" y="681700"/>
            <a:ext cx="1747719" cy="1164429"/>
          </a:xfrm>
          <a:prstGeom prst="rect">
            <a:avLst/>
          </a:prstGeom>
        </p:spPr>
      </p:pic>
      <p:pic>
        <p:nvPicPr>
          <p:cNvPr id="74" name="Imagem 73" descr="Uma imagem contendo Ícone&#10;&#10;Descrição gerada automaticamente">
            <a:extLst>
              <a:ext uri="{FF2B5EF4-FFF2-40B4-BE49-F238E27FC236}">
                <a16:creationId xmlns:a16="http://schemas.microsoft.com/office/drawing/2014/main" id="{13555A4B-5729-4CAD-B3A2-88BCF05C8E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554" y="1725746"/>
            <a:ext cx="544623" cy="363990"/>
          </a:xfrm>
          <a:prstGeom prst="rect">
            <a:avLst/>
          </a:prstGeom>
        </p:spPr>
      </p:pic>
      <p:sp>
        <p:nvSpPr>
          <p:cNvPr id="75" name="CaixaDeTexto 74">
            <a:extLst>
              <a:ext uri="{FF2B5EF4-FFF2-40B4-BE49-F238E27FC236}">
                <a16:creationId xmlns:a16="http://schemas.microsoft.com/office/drawing/2014/main" id="{F47E7219-FE57-4D7E-A0B0-B23FF7A11714}"/>
              </a:ext>
            </a:extLst>
          </p:cNvPr>
          <p:cNvSpPr txBox="1"/>
          <p:nvPr/>
        </p:nvSpPr>
        <p:spPr>
          <a:xfrm>
            <a:off x="7813858" y="80896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ahnschrift" panose="020B0502040204020203" pitchFamily="34" charset="0"/>
              </a:rPr>
              <a:t>x10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F071BEB4-334D-4274-BE8B-CBA51ABB0A6E}"/>
              </a:ext>
            </a:extLst>
          </p:cNvPr>
          <p:cNvSpPr/>
          <p:nvPr/>
        </p:nvSpPr>
        <p:spPr>
          <a:xfrm>
            <a:off x="6466439" y="2816383"/>
            <a:ext cx="694280" cy="695839"/>
          </a:xfrm>
          <a:prstGeom prst="ellipse">
            <a:avLst/>
          </a:prstGeom>
          <a:solidFill>
            <a:schemeClr val="bg1"/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F8366C1-3BD3-478F-890A-1518832BC98D}"/>
              </a:ext>
            </a:extLst>
          </p:cNvPr>
          <p:cNvSpPr txBox="1"/>
          <p:nvPr/>
        </p:nvSpPr>
        <p:spPr>
          <a:xfrm>
            <a:off x="6515331" y="2829530"/>
            <a:ext cx="64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Bahnschrift" panose="020B0502040204020203" pitchFamily="34" charset="0"/>
              </a:rPr>
              <a:t>x5</a:t>
            </a:r>
          </a:p>
        </p:txBody>
      </p:sp>
      <p:pic>
        <p:nvPicPr>
          <p:cNvPr id="88" name="Imagem 87" descr="Uma imagem contendo Texto&#10;&#10;Descrição gerada automaticamente">
            <a:extLst>
              <a:ext uri="{FF2B5EF4-FFF2-40B4-BE49-F238E27FC236}">
                <a16:creationId xmlns:a16="http://schemas.microsoft.com/office/drawing/2014/main" id="{C2D1288A-223F-4523-B391-48119460286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56" y="1049785"/>
            <a:ext cx="653245" cy="653245"/>
          </a:xfrm>
          <a:prstGeom prst="rect">
            <a:avLst/>
          </a:prstGeom>
        </p:spPr>
      </p:pic>
      <p:pic>
        <p:nvPicPr>
          <p:cNvPr id="90" name="Imagem 89" descr="Forma&#10;&#10;Descrição gerada automaticamente com confiança baixa">
            <a:extLst>
              <a:ext uri="{FF2B5EF4-FFF2-40B4-BE49-F238E27FC236}">
                <a16:creationId xmlns:a16="http://schemas.microsoft.com/office/drawing/2014/main" id="{9D6B8FF6-7957-4CF1-B58A-142DA6BF01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72" y="1675821"/>
            <a:ext cx="551733" cy="551733"/>
          </a:xfrm>
          <a:prstGeom prst="rect">
            <a:avLst/>
          </a:prstGeom>
        </p:spPr>
      </p:pic>
      <p:pic>
        <p:nvPicPr>
          <p:cNvPr id="92" name="Imagem 91" descr="Ícone&#10;&#10;Descrição gerada automaticamente">
            <a:extLst>
              <a:ext uri="{FF2B5EF4-FFF2-40B4-BE49-F238E27FC236}">
                <a16:creationId xmlns:a16="http://schemas.microsoft.com/office/drawing/2014/main" id="{4DDFACD6-52D7-4BBB-928E-6880F56FBCC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921" y="2385989"/>
            <a:ext cx="2016150" cy="725814"/>
          </a:xfrm>
          <a:prstGeom prst="rect">
            <a:avLst/>
          </a:prstGeom>
        </p:spPr>
      </p:pic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59825573-436D-432F-BC91-DBE676F111BF}"/>
              </a:ext>
            </a:extLst>
          </p:cNvPr>
          <p:cNvSpPr/>
          <p:nvPr/>
        </p:nvSpPr>
        <p:spPr>
          <a:xfrm>
            <a:off x="4195210" y="704139"/>
            <a:ext cx="1061868" cy="18663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65708A3D-D63D-4491-BECD-EEDA73AF33A1}"/>
              </a:ext>
            </a:extLst>
          </p:cNvPr>
          <p:cNvSpPr/>
          <p:nvPr/>
        </p:nvSpPr>
        <p:spPr>
          <a:xfrm>
            <a:off x="633312" y="704139"/>
            <a:ext cx="1069400" cy="186639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9C7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900425B3-99BA-41D9-BE39-B5B720E508CC}"/>
              </a:ext>
            </a:extLst>
          </p:cNvPr>
          <p:cNvCxnSpPr>
            <a:cxnSpLocks/>
          </p:cNvCxnSpPr>
          <p:nvPr/>
        </p:nvCxnSpPr>
        <p:spPr>
          <a:xfrm flipH="1">
            <a:off x="3793617" y="1207252"/>
            <a:ext cx="397226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68CC9816-01B8-411A-8CDF-67759BE8B3D5}"/>
              </a:ext>
            </a:extLst>
          </p:cNvPr>
          <p:cNvCxnSpPr>
            <a:cxnSpLocks/>
          </p:cNvCxnSpPr>
          <p:nvPr/>
        </p:nvCxnSpPr>
        <p:spPr>
          <a:xfrm>
            <a:off x="1701338" y="1197351"/>
            <a:ext cx="410230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 descr="Uma imagem contendo Ícone&#10;&#10;Descrição gerada automaticamente">
            <a:extLst>
              <a:ext uri="{FF2B5EF4-FFF2-40B4-BE49-F238E27FC236}">
                <a16:creationId xmlns:a16="http://schemas.microsoft.com/office/drawing/2014/main" id="{344545C5-292D-48DD-8477-6052E385A8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19" y="819025"/>
            <a:ext cx="1006029" cy="1517867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990325FA-E25C-4B31-BF95-10F0121A001F}"/>
              </a:ext>
            </a:extLst>
          </p:cNvPr>
          <p:cNvCxnSpPr>
            <a:cxnSpLocks/>
          </p:cNvCxnSpPr>
          <p:nvPr/>
        </p:nvCxnSpPr>
        <p:spPr>
          <a:xfrm flipV="1">
            <a:off x="3404264" y="3236480"/>
            <a:ext cx="233108" cy="786245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F18D7FA0-4FAD-491D-B577-307C122728C4}"/>
              </a:ext>
            </a:extLst>
          </p:cNvPr>
          <p:cNvCxnSpPr>
            <a:cxnSpLocks/>
          </p:cNvCxnSpPr>
          <p:nvPr/>
        </p:nvCxnSpPr>
        <p:spPr>
          <a:xfrm flipH="1">
            <a:off x="5347449" y="5535266"/>
            <a:ext cx="1519151" cy="0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m 117" descr="Forma&#10;&#10;Descrição gerada automaticamente com confiança baixa">
            <a:extLst>
              <a:ext uri="{FF2B5EF4-FFF2-40B4-BE49-F238E27FC236}">
                <a16:creationId xmlns:a16="http://schemas.microsoft.com/office/drawing/2014/main" id="{583F1197-115D-4BFD-9E22-9F206CC861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273" y="5169461"/>
            <a:ext cx="346755" cy="346755"/>
          </a:xfrm>
          <a:prstGeom prst="rect">
            <a:avLst/>
          </a:prstGeom>
        </p:spPr>
      </p:pic>
      <p:pic>
        <p:nvPicPr>
          <p:cNvPr id="119" name="Imagem 118" descr="Forma&#10;&#10;Descrição gerada automaticamente com confiança baixa">
            <a:extLst>
              <a:ext uri="{FF2B5EF4-FFF2-40B4-BE49-F238E27FC236}">
                <a16:creationId xmlns:a16="http://schemas.microsoft.com/office/drawing/2014/main" id="{C076618E-A85D-4B2A-AD2F-2D20B00633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34" y="2642053"/>
            <a:ext cx="289771" cy="289771"/>
          </a:xfrm>
          <a:prstGeom prst="rect">
            <a:avLst/>
          </a:prstGeom>
        </p:spPr>
      </p:pic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995E491-1C7A-4758-8BB7-B32C71C7B0E1}"/>
              </a:ext>
            </a:extLst>
          </p:cNvPr>
          <p:cNvCxnSpPr>
            <a:cxnSpLocks/>
          </p:cNvCxnSpPr>
          <p:nvPr/>
        </p:nvCxnSpPr>
        <p:spPr>
          <a:xfrm flipH="1">
            <a:off x="5204889" y="3236480"/>
            <a:ext cx="2799271" cy="1904503"/>
          </a:xfrm>
          <a:prstGeom prst="straightConnector1">
            <a:avLst/>
          </a:prstGeom>
          <a:ln w="57150">
            <a:solidFill>
              <a:srgbClr val="89C7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m 124" descr="Logotipo&#10;&#10;Descrição gerada automaticamente">
            <a:extLst>
              <a:ext uri="{FF2B5EF4-FFF2-40B4-BE49-F238E27FC236}">
                <a16:creationId xmlns:a16="http://schemas.microsoft.com/office/drawing/2014/main" id="{D74F2180-812A-4B1E-9366-EF994D1705E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00" y="1782412"/>
            <a:ext cx="969317" cy="599214"/>
          </a:xfrm>
          <a:prstGeom prst="rect">
            <a:avLst/>
          </a:prstGeom>
        </p:spPr>
      </p:pic>
      <p:pic>
        <p:nvPicPr>
          <p:cNvPr id="126" name="Imagem 125" descr="Uma imagem contendo Ícone&#10;&#10;Descrição gerada automaticamente">
            <a:extLst>
              <a:ext uri="{FF2B5EF4-FFF2-40B4-BE49-F238E27FC236}">
                <a16:creationId xmlns:a16="http://schemas.microsoft.com/office/drawing/2014/main" id="{BDFB193B-3F50-4D10-9854-445C3A6D84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94" y="5411529"/>
            <a:ext cx="544623" cy="363990"/>
          </a:xfrm>
          <a:prstGeom prst="rect">
            <a:avLst/>
          </a:prstGeom>
        </p:spPr>
      </p:pic>
      <p:pic>
        <p:nvPicPr>
          <p:cNvPr id="127" name="Imagem 126" descr="Uma imagem contendo Texto&#10;&#10;Descrição gerada automaticamente">
            <a:extLst>
              <a:ext uri="{FF2B5EF4-FFF2-40B4-BE49-F238E27FC236}">
                <a16:creationId xmlns:a16="http://schemas.microsoft.com/office/drawing/2014/main" id="{F91FE1B5-41A6-47DC-A7DA-98FECB5120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96" y="4735568"/>
            <a:ext cx="653245" cy="653245"/>
          </a:xfrm>
          <a:prstGeom prst="rect">
            <a:avLst/>
          </a:prstGeom>
        </p:spPr>
      </p:pic>
      <p:pic>
        <p:nvPicPr>
          <p:cNvPr id="128" name="Imagem 127" descr="Forma&#10;&#10;Descrição gerada automaticamente com confiança baixa">
            <a:extLst>
              <a:ext uri="{FF2B5EF4-FFF2-40B4-BE49-F238E27FC236}">
                <a16:creationId xmlns:a16="http://schemas.microsoft.com/office/drawing/2014/main" id="{BFFEC462-CCC5-4260-A519-8642F4D63F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12" y="5361604"/>
            <a:ext cx="551733" cy="5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29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Jennifer Rubielen</dc:creator>
  <cp:lastModifiedBy>Jennifer Rubielen</cp:lastModifiedBy>
  <cp:revision>1</cp:revision>
  <dcterms:created xsi:type="dcterms:W3CDTF">2021-10-08T20:39:56Z</dcterms:created>
  <dcterms:modified xsi:type="dcterms:W3CDTF">2021-10-08T22:07:01Z</dcterms:modified>
</cp:coreProperties>
</file>