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656E-C219-4254-8F23-C4CBEC670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F14FA-C0E0-4C5A-8265-AD1F156A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E0F7A-4816-4229-A6D9-D6E66207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BA8FB-1B99-4B1B-AC24-571A956C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63B6D-2FAB-40AF-9AA0-78122F91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0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C1878-F923-4263-9B07-942D47B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D41DEB-8544-43B0-A4AB-A4D19BDF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3C276-3E10-45E2-8117-D6F1AF2D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3F294-0D0F-48F3-AA83-8EE40B1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6FCF5-9D43-4B05-8F86-F57EC5A1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8F040-A21C-4098-A001-9CC111DC9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178716-BF5A-460E-B5C0-E5836FE2A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EFF05-876D-4F32-ADFD-49E85064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73DC3-C4A8-484B-A316-78EE6E72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F7C40-90DC-4DA3-8739-B626ACF8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2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2F841-916C-4050-A737-5D82EE27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A12D5-E543-469C-8B8C-E9D9F548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98E15-197F-4BA5-AFB0-D7CFAB1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2A971-999F-4E92-A475-37E87F06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15C4C-EB4F-44D4-8DC6-A4A8FE28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8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267EB-8F4E-47CE-AACF-FE90CB01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0EEB7D-2E93-46B5-8F7D-D8140F11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6EDA0-9833-4121-9B66-8E5353BA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BF91A-7733-471A-9EE4-3B6306B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D3CAF-77D5-43E8-B3F9-D967326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94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89C40-F7C2-4A1B-A81A-0BCF983B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78318-E28A-4F2B-895C-AE151F79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95B430-7413-4720-9F02-967A3F0F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B843C5-BA10-45A6-9C6C-7B1F0432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E70AE-A1AC-4C35-8199-A9A6D44E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59C034-003F-495B-9F41-2F7F60B4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97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43AA0-6B9C-434B-A1DD-7B76BE9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EDEE5-51E4-4AEB-A9F6-93DEC78E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4570A8-B242-4D37-A682-2DD3274D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C560D-7E59-4EF2-9DB6-175D6F5A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E2AE9A-0CE1-4A57-8641-0F928B64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EA6883-32CA-497C-A839-2F9BAC9E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F114A9-8963-4FE3-8E67-97488D05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8F5C8F-57E4-4901-B1BE-CA6370C8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1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69FB6-3A13-4994-B245-FED31214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811F4D-5938-4655-A4B7-B6F466D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AA4989-7CB1-4786-993B-9134B432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BD0B8B-3673-433C-A8CB-7860578E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14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F11348-9DDF-4939-94ED-74A8BA9D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AF5BB1-D95C-40F6-AFA3-80D9951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C79A9B-1B67-493F-B285-2EBD8161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8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A432-119A-4861-BBA5-B04E3FB7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A1B7-B47D-4828-83B2-6FC53AC9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5788BA-8669-4BC3-9D1C-CDC37865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20803-E7BB-4E6F-82D4-6F930DCA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E44F5-19A0-4893-9DF9-1601E08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4A745-57F3-41A6-AD6A-923127BD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02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CCE32-6596-4E2D-A65F-00F31774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B6264B-1A30-4218-B6EC-86BB006F8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411A1B-902B-4CD8-9EDF-204E0C35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B260E6-1A17-4365-A3A1-BC29DC08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87324-1CBD-42FD-B78F-575B850B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75195-76D0-49CA-9768-8DE4D9A6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421B95-626F-4296-A6AC-68047A10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F93A12-0977-4DC9-972C-5C829A94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6C52E-7987-48E1-B8A9-C8AC931A5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27FA-07E3-4AC9-90E2-9FE3674FD890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8270A-0C17-4664-BB03-DB7C4E1B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7EFD2-5E63-4FA8-8465-8CCE689FD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F957B-6965-4386-AACE-09EEF5B34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9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BFD479-E6A9-47E9-957E-1DA4269C7D21}"/>
              </a:ext>
            </a:extLst>
          </p:cNvPr>
          <p:cNvSpPr txBox="1"/>
          <p:nvPr/>
        </p:nvSpPr>
        <p:spPr>
          <a:xfrm>
            <a:off x="3611184" y="569843"/>
            <a:ext cx="4969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Bahnschrift" panose="020B0502040204020203" pitchFamily="34" charset="0"/>
              </a:rPr>
              <a:t>GRUPO 04 – 2 ADS 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84BB49-1254-4EBD-B5BF-360D4E1579B4}"/>
              </a:ext>
            </a:extLst>
          </p:cNvPr>
          <p:cNvSpPr txBox="1"/>
          <p:nvPr/>
        </p:nvSpPr>
        <p:spPr>
          <a:xfrm>
            <a:off x="1830248" y="2090172"/>
            <a:ext cx="85315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Bahnschrift" panose="020B0502040204020203" pitchFamily="34" charset="0"/>
              </a:rPr>
              <a:t>NOME								RA</a:t>
            </a:r>
          </a:p>
          <a:p>
            <a:endParaRPr lang="pt-BR" sz="2400" b="1" dirty="0">
              <a:latin typeface="Bahnschrift" panose="020B0502040204020203" pitchFamily="34" charset="0"/>
            </a:endParaRPr>
          </a:p>
          <a:p>
            <a:r>
              <a:rPr lang="pt-BR" sz="2000" dirty="0">
                <a:latin typeface="Bahnschrift" panose="020B0502040204020203" pitchFamily="34" charset="0"/>
              </a:rPr>
              <a:t>GUILHERME DA SILVA FONSECA				01211048</a:t>
            </a:r>
          </a:p>
          <a:p>
            <a:r>
              <a:rPr lang="pt-BR" sz="2000" dirty="0">
                <a:latin typeface="Bahnschrift" panose="020B0502040204020203" pitchFamily="34" charset="0"/>
              </a:rPr>
              <a:t>GUILHERME DE ALMEIDA FERREIRA BISPO			01211049</a:t>
            </a:r>
          </a:p>
          <a:p>
            <a:r>
              <a:rPr lang="pt-BR" sz="2000" dirty="0">
                <a:latin typeface="Bahnschrift" panose="020B0502040204020203" pitchFamily="34" charset="0"/>
              </a:rPr>
              <a:t>HENRI CAUÃ	PRIMO SILVA					01211056</a:t>
            </a:r>
          </a:p>
          <a:p>
            <a:r>
              <a:rPr lang="pt-BR" sz="2000" dirty="0">
                <a:latin typeface="Bahnschrift" panose="020B0502040204020203" pitchFamily="34" charset="0"/>
              </a:rPr>
              <a:t>MATEUS ARAUJO NASCIMENTO					01211091</a:t>
            </a:r>
          </a:p>
          <a:p>
            <a:r>
              <a:rPr lang="pt-BR" sz="2000" dirty="0">
                <a:latin typeface="Bahnschrift" panose="020B0502040204020203" pitchFamily="34" charset="0"/>
              </a:rPr>
              <a:t>MATEUS FERREIRA ANDRADE					01211092</a:t>
            </a:r>
          </a:p>
          <a:p>
            <a:r>
              <a:rPr lang="pt-BR" sz="2000" dirty="0">
                <a:latin typeface="Bahnschrift" panose="020B0502040204020203" pitchFamily="34" charset="0"/>
              </a:rPr>
              <a:t>VITORIA DA SILVA ELEUTÉRIO PINTO				01211131</a:t>
            </a:r>
          </a:p>
        </p:txBody>
      </p:sp>
    </p:spTree>
    <p:extLst>
      <p:ext uri="{BB962C8B-B14F-4D97-AF65-F5344CB8AC3E}">
        <p14:creationId xmlns:p14="http://schemas.microsoft.com/office/powerpoint/2010/main" val="142662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9AB3AB4-4135-47F7-BE85-8AA4FFDFB5E4}"/>
              </a:ext>
            </a:extLst>
          </p:cNvPr>
          <p:cNvSpPr/>
          <p:nvPr/>
        </p:nvSpPr>
        <p:spPr>
          <a:xfrm>
            <a:off x="1894036" y="2387977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xo 2" panose="00000500000000000000" pitchFamily="50" charset="0"/>
              </a:rPr>
              <a:t>AGUARDAM NA FILA</a:t>
            </a:r>
            <a:endParaRPr lang="pt-BR" sz="18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18CF17-461D-4026-9577-6CAD18D0C8AD}"/>
              </a:ext>
            </a:extLst>
          </p:cNvPr>
          <p:cNvSpPr/>
          <p:nvPr/>
        </p:nvSpPr>
        <p:spPr>
          <a:xfrm>
            <a:off x="9753773" y="5395443"/>
            <a:ext cx="2151720" cy="71849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 DO PROCESSO</a:t>
            </a:r>
          </a:p>
        </p:txBody>
      </p:sp>
      <p:sp>
        <p:nvSpPr>
          <p:cNvPr id="9" name="Seta para Baixo 8">
            <a:extLst>
              <a:ext uri="{FF2B5EF4-FFF2-40B4-BE49-F238E27FC236}">
                <a16:creationId xmlns:a16="http://schemas.microsoft.com/office/drawing/2014/main" id="{2644F100-B0D7-4683-9F81-0E78ECD1F00D}"/>
              </a:ext>
            </a:extLst>
          </p:cNvPr>
          <p:cNvSpPr/>
          <p:nvPr/>
        </p:nvSpPr>
        <p:spPr>
          <a:xfrm rot="19562752">
            <a:off x="3455133" y="2913860"/>
            <a:ext cx="720080" cy="7274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14">
            <a:extLst>
              <a:ext uri="{FF2B5EF4-FFF2-40B4-BE49-F238E27FC236}">
                <a16:creationId xmlns:a16="http://schemas.microsoft.com/office/drawing/2014/main" id="{974EB7F8-33BC-4B2C-B9ED-CDA8F804BC84}"/>
              </a:ext>
            </a:extLst>
          </p:cNvPr>
          <p:cNvSpPr/>
          <p:nvPr/>
        </p:nvSpPr>
        <p:spPr>
          <a:xfrm>
            <a:off x="3808903" y="4506549"/>
            <a:ext cx="720080" cy="77060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6DF019-7508-4A0C-AC15-CB8CA02B148D}"/>
              </a:ext>
            </a:extLst>
          </p:cNvPr>
          <p:cNvSpPr/>
          <p:nvPr/>
        </p:nvSpPr>
        <p:spPr>
          <a:xfrm>
            <a:off x="2741955" y="3851745"/>
            <a:ext cx="2912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xo 2" panose="00000500000000000000" pitchFamily="50" charset="0"/>
              </a:rPr>
              <a:t>SISTEMA LENTO</a:t>
            </a:r>
            <a:endParaRPr lang="pt-BR" sz="18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eta para Baixo 14">
            <a:extLst>
              <a:ext uri="{FF2B5EF4-FFF2-40B4-BE49-F238E27FC236}">
                <a16:creationId xmlns:a16="http://schemas.microsoft.com/office/drawing/2014/main" id="{CBA025E6-32A4-4F2C-B527-D6514696B483}"/>
              </a:ext>
            </a:extLst>
          </p:cNvPr>
          <p:cNvSpPr/>
          <p:nvPr/>
        </p:nvSpPr>
        <p:spPr>
          <a:xfrm rot="16200000">
            <a:off x="8886694" y="2307976"/>
            <a:ext cx="720080" cy="84661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Baixo 15">
            <a:extLst>
              <a:ext uri="{FF2B5EF4-FFF2-40B4-BE49-F238E27FC236}">
                <a16:creationId xmlns:a16="http://schemas.microsoft.com/office/drawing/2014/main" id="{452229A1-E961-4499-A28C-D5FD4685C321}"/>
              </a:ext>
            </a:extLst>
          </p:cNvPr>
          <p:cNvSpPr/>
          <p:nvPr/>
        </p:nvSpPr>
        <p:spPr>
          <a:xfrm rot="10800000">
            <a:off x="7125380" y="3161437"/>
            <a:ext cx="720080" cy="7184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 para Baixo 15">
            <a:extLst>
              <a:ext uri="{FF2B5EF4-FFF2-40B4-BE49-F238E27FC236}">
                <a16:creationId xmlns:a16="http://schemas.microsoft.com/office/drawing/2014/main" id="{DF12A65D-28CD-48C2-8510-1B98181D1BE1}"/>
              </a:ext>
            </a:extLst>
          </p:cNvPr>
          <p:cNvSpPr/>
          <p:nvPr/>
        </p:nvSpPr>
        <p:spPr>
          <a:xfrm rot="16200000">
            <a:off x="5353595" y="5397726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>
            <a:extLst>
              <a:ext uri="{FF2B5EF4-FFF2-40B4-BE49-F238E27FC236}">
                <a16:creationId xmlns:a16="http://schemas.microsoft.com/office/drawing/2014/main" id="{4CD3BE2D-BA8C-43D7-9FBF-A87B3ACFE6B8}"/>
              </a:ext>
            </a:extLst>
          </p:cNvPr>
          <p:cNvSpPr/>
          <p:nvPr/>
        </p:nvSpPr>
        <p:spPr>
          <a:xfrm rot="10800000">
            <a:off x="7125380" y="4570862"/>
            <a:ext cx="720080" cy="77060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85456F65-64CC-4319-A9EA-B407806C6BEC}"/>
              </a:ext>
            </a:extLst>
          </p:cNvPr>
          <p:cNvSpPr/>
          <p:nvPr/>
        </p:nvSpPr>
        <p:spPr>
          <a:xfrm>
            <a:off x="75383" y="2133132"/>
            <a:ext cx="1894921" cy="863302"/>
          </a:xfrm>
          <a:prstGeom prst="homePlat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Clientes</a:t>
            </a:r>
            <a:endParaRPr lang="pt-BR" dirty="0"/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24971A14-902F-49F3-A8B8-88018BE50B45}"/>
              </a:ext>
            </a:extLst>
          </p:cNvPr>
          <p:cNvSpPr/>
          <p:nvPr/>
        </p:nvSpPr>
        <p:spPr>
          <a:xfrm>
            <a:off x="75382" y="3707562"/>
            <a:ext cx="1894921" cy="863302"/>
          </a:xfrm>
          <a:prstGeom prst="homePlat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endParaRPr lang="pt-BR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1060C4EB-297F-4828-ABF6-E8D649F35B0B}"/>
              </a:ext>
            </a:extLst>
          </p:cNvPr>
          <p:cNvSpPr txBox="1">
            <a:spLocks/>
          </p:cNvSpPr>
          <p:nvPr/>
        </p:nvSpPr>
        <p:spPr>
          <a:xfrm>
            <a:off x="1681910" y="92987"/>
            <a:ext cx="10119831" cy="7656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 Mapeamento de Problemas 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8AF010D0-CC15-45DA-AA6E-3241B99F117D}"/>
              </a:ext>
            </a:extLst>
          </p:cNvPr>
          <p:cNvSpPr txBox="1">
            <a:spLocks/>
          </p:cNvSpPr>
          <p:nvPr/>
        </p:nvSpPr>
        <p:spPr>
          <a:xfrm>
            <a:off x="304897" y="742955"/>
            <a:ext cx="10205193" cy="1181233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Projeto: </a:t>
            </a:r>
            <a:r>
              <a:rPr lang="pt-BR" sz="3200" b="1" dirty="0">
                <a:solidFill>
                  <a:srgbClr val="292C34"/>
                </a:solidFill>
                <a:latin typeface="Exo 2" panose="00000500000000000000" pitchFamily="50" charset="0"/>
              </a:rPr>
              <a:t>Monitoração de Token Cinema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Meta: Agilizar o atendimento </a:t>
            </a:r>
          </a:p>
          <a:p>
            <a:pPr marL="0" indent="0" algn="just">
              <a:buNone/>
            </a:pPr>
            <a:endParaRPr lang="pt-BR" sz="21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rgbClr val="292C34"/>
              </a:solidFill>
              <a:latin typeface="Exo 2" panose="00000500000000000000" pitchFamily="50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46C8A2-C407-439D-98AF-82CF86D86D30}"/>
              </a:ext>
            </a:extLst>
          </p:cNvPr>
          <p:cNvSpPr/>
          <p:nvPr/>
        </p:nvSpPr>
        <p:spPr>
          <a:xfrm>
            <a:off x="2569176" y="5501092"/>
            <a:ext cx="2912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xo 2" panose="00000500000000000000" pitchFamily="50" charset="0"/>
              </a:rPr>
              <a:t>ABERTURA DE BILHETERIA</a:t>
            </a:r>
            <a:endParaRPr lang="pt-BR" sz="18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Pentágono 7">
            <a:extLst>
              <a:ext uri="{FF2B5EF4-FFF2-40B4-BE49-F238E27FC236}">
                <a16:creationId xmlns:a16="http://schemas.microsoft.com/office/drawing/2014/main" id="{71476182-D62A-4822-830C-7046CD3C64A1}"/>
              </a:ext>
            </a:extLst>
          </p:cNvPr>
          <p:cNvSpPr/>
          <p:nvPr/>
        </p:nvSpPr>
        <p:spPr>
          <a:xfrm>
            <a:off x="101018" y="5277155"/>
            <a:ext cx="1894921" cy="863302"/>
          </a:xfrm>
          <a:prstGeom prst="homePlat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Bilheteria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C7F7418-6DA5-443F-9790-549E951E255B}"/>
              </a:ext>
            </a:extLst>
          </p:cNvPr>
          <p:cNvSpPr/>
          <p:nvPr/>
        </p:nvSpPr>
        <p:spPr>
          <a:xfrm>
            <a:off x="6134088" y="5525665"/>
            <a:ext cx="256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500000000000000" pitchFamily="50" charset="0"/>
              </a:rPr>
              <a:t>LOTAÇÃO DE FILAS</a:t>
            </a:r>
            <a:endParaRPr lang="pt-BR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5C98DFF-89E4-4935-8F69-69CA3D08FC3B}"/>
              </a:ext>
            </a:extLst>
          </p:cNvPr>
          <p:cNvSpPr/>
          <p:nvPr/>
        </p:nvSpPr>
        <p:spPr>
          <a:xfrm>
            <a:off x="6096000" y="2590122"/>
            <a:ext cx="2607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500000000000000" pitchFamily="50" charset="0"/>
              </a:rPr>
              <a:t>ATRASOS NOS HORARIOS</a:t>
            </a:r>
            <a:endParaRPr lang="pt-BR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58B1A3A-0EEE-4E2B-937C-D2B9A548B545}"/>
              </a:ext>
            </a:extLst>
          </p:cNvPr>
          <p:cNvSpPr/>
          <p:nvPr/>
        </p:nvSpPr>
        <p:spPr>
          <a:xfrm>
            <a:off x="5481850" y="3924531"/>
            <a:ext cx="3458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500000000000000" pitchFamily="50" charset="0"/>
              </a:rPr>
              <a:t>CLIENTES IRRITADOS E INSTISFEITOS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D558AFF-D26F-4C73-9A81-2FAA3BCF8EAD}"/>
              </a:ext>
            </a:extLst>
          </p:cNvPr>
          <p:cNvSpPr/>
          <p:nvPr/>
        </p:nvSpPr>
        <p:spPr>
          <a:xfrm>
            <a:off x="9545402" y="2535767"/>
            <a:ext cx="2607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500000000000000" pitchFamily="50" charset="0"/>
              </a:rPr>
              <a:t>PERDA DE QUALIDADE</a:t>
            </a:r>
            <a:endParaRPr lang="pt-BR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Seta para Baixo 14">
            <a:extLst>
              <a:ext uri="{FF2B5EF4-FFF2-40B4-BE49-F238E27FC236}">
                <a16:creationId xmlns:a16="http://schemas.microsoft.com/office/drawing/2014/main" id="{953A8CAA-BB36-4A71-88A8-0E556FD2C7F2}"/>
              </a:ext>
            </a:extLst>
          </p:cNvPr>
          <p:cNvSpPr/>
          <p:nvPr/>
        </p:nvSpPr>
        <p:spPr>
          <a:xfrm>
            <a:off x="10489201" y="3025366"/>
            <a:ext cx="720080" cy="77060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979CC37-1205-4128-84B7-760EEBC96A0A}"/>
              </a:ext>
            </a:extLst>
          </p:cNvPr>
          <p:cNvSpPr/>
          <p:nvPr/>
        </p:nvSpPr>
        <p:spPr>
          <a:xfrm>
            <a:off x="9684059" y="3860528"/>
            <a:ext cx="2569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xo 2" panose="00000500000000000000" pitchFamily="50" charset="0"/>
              </a:rPr>
              <a:t>CLIENTE PAGA E ENTRA NA SALA DO FILME</a:t>
            </a:r>
            <a:endParaRPr lang="pt-BR" sz="18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Seta para Baixo 14">
            <a:extLst>
              <a:ext uri="{FF2B5EF4-FFF2-40B4-BE49-F238E27FC236}">
                <a16:creationId xmlns:a16="http://schemas.microsoft.com/office/drawing/2014/main" id="{8DE24221-4BEE-460F-8351-17BDB492299D}"/>
              </a:ext>
            </a:extLst>
          </p:cNvPr>
          <p:cNvSpPr/>
          <p:nvPr/>
        </p:nvSpPr>
        <p:spPr>
          <a:xfrm>
            <a:off x="10548050" y="4570862"/>
            <a:ext cx="720080" cy="77060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3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8319ECA-43FB-4D13-8DC9-D6B51A8A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878"/>
            <a:ext cx="12192000" cy="541132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FE2623-F970-43AA-8864-631FE3985F19}"/>
              </a:ext>
            </a:extLst>
          </p:cNvPr>
          <p:cNvSpPr txBox="1"/>
          <p:nvPr/>
        </p:nvSpPr>
        <p:spPr>
          <a:xfrm>
            <a:off x="3698677" y="161635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ahnschrift" panose="020B0502040204020203" pitchFamily="34" charset="0"/>
              </a:rPr>
              <a:t>STORYBOARD – PARTE 1</a:t>
            </a:r>
          </a:p>
        </p:txBody>
      </p:sp>
    </p:spTree>
    <p:extLst>
      <p:ext uri="{BB962C8B-B14F-4D97-AF65-F5344CB8AC3E}">
        <p14:creationId xmlns:p14="http://schemas.microsoft.com/office/powerpoint/2010/main" val="275456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FE2623-F970-43AA-8864-631FE3985F19}"/>
              </a:ext>
            </a:extLst>
          </p:cNvPr>
          <p:cNvSpPr txBox="1"/>
          <p:nvPr/>
        </p:nvSpPr>
        <p:spPr>
          <a:xfrm>
            <a:off x="3698677" y="161635"/>
            <a:ext cx="527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ahnschrift" panose="020B0502040204020203" pitchFamily="34" charset="0"/>
              </a:rPr>
              <a:t>STORYBOARD – PARTE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91D5D1-1C3E-432D-A8FD-554C47C0C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164"/>
            <a:ext cx="12192000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FE2623-F970-43AA-8864-631FE3985F19}"/>
              </a:ext>
            </a:extLst>
          </p:cNvPr>
          <p:cNvSpPr txBox="1"/>
          <p:nvPr/>
        </p:nvSpPr>
        <p:spPr>
          <a:xfrm>
            <a:off x="3698677" y="161635"/>
            <a:ext cx="527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ahnschrift" panose="020B0502040204020203" pitchFamily="34" charset="0"/>
              </a:rPr>
              <a:t>STORYBOARD – PARTE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FDF442-C6DE-437B-984F-F6DA9797C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030771"/>
            <a:ext cx="120491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2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DA SILVA FONSECA .</dc:creator>
  <cp:lastModifiedBy>Guilherme De Almeida Ferreira</cp:lastModifiedBy>
  <cp:revision>3</cp:revision>
  <dcterms:created xsi:type="dcterms:W3CDTF">2021-08-13T21:59:48Z</dcterms:created>
  <dcterms:modified xsi:type="dcterms:W3CDTF">2021-08-21T00:59:23Z</dcterms:modified>
</cp:coreProperties>
</file>