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2" r:id="rId2"/>
    <p:sldId id="273" r:id="rId3"/>
    <p:sldId id="271" r:id="rId4"/>
    <p:sldId id="274" r:id="rId5"/>
    <p:sldId id="275" r:id="rId6"/>
    <p:sldId id="276" r:id="rId7"/>
    <p:sldId id="277" r:id="rId8"/>
    <p:sldId id="278" r:id="rId9"/>
    <p:sldId id="279" r:id="rId10"/>
    <p:sldId id="28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EA99C-E8FE-4B70-88B2-89EAFE98C9E6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62634-B19A-4E39-BBC7-6EEE4F508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949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49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370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29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38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141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116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299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187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546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33039-21F6-44E1-87DE-1718A78E9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27D0CC-2FD7-48E4-983A-88FFA771A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03B59A-B35D-4EB4-BA83-52BA94B7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A5BA-B964-4521-8FCD-897DB5931425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DF1EAC-883F-47D7-AC42-6D70928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7FF33-F543-43C6-9CE1-0A0A81A6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F3C9-A36C-4577-B3CF-169BAFA01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1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6FEA4D-6F97-4099-A5EA-8F2FEE01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42186B-0E94-474C-A752-19E2F4D38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401256-75A5-4ADD-A52C-DB89D0AC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A5BA-B964-4521-8FCD-897DB5931425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1FEB29-2189-44E3-9D78-7C647E73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A6D52C-786F-4153-989F-7D284BDE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F3C9-A36C-4577-B3CF-169BAFA01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59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D4572A-59E9-4A01-A7BC-C340CAD22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33A5C0-4C03-457B-9AE2-3432AA943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15C768-D8ED-4E2D-BA88-38F29065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A5BA-B964-4521-8FCD-897DB5931425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8DF088-5EDE-432D-B57A-AEE61476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BF0BBA-25EF-487F-BF6B-CBA2F4F6A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F3C9-A36C-4577-B3CF-169BAFA01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559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cxnSp>
        <p:nvCxnSpPr>
          <p:cNvPr id="12" name="Conector re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5482A46-B58D-44BD-B615-3FF4A9AD9F87}" type="datetime1">
              <a:rPr lang="pt-BR" noProof="0" smtClean="0"/>
              <a:t>28/05/2021</a:t>
            </a:fld>
            <a:endParaRPr lang="pt-BR" noProof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8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5856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95917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3962E-39F2-4597-A8D0-4E2F8B65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500958-83BA-436D-A94A-8E7664277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7F0101-C3A4-4799-85E3-5358A86C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A5BA-B964-4521-8FCD-897DB5931425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0A6534-F8A7-4623-9F37-5DBD1CC8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509523-50B1-4252-B7BB-846E508B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F3C9-A36C-4577-B3CF-169BAFA01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03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46E34-5370-422D-8452-4DBDA0B67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291B3F-CE9B-45BD-9F95-9FDBA2219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E41BCC-1757-4273-8D34-17515309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A5BA-B964-4521-8FCD-897DB5931425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D5DDF9-9DE3-4E40-8649-4B2A197F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1DC809-FDF2-426C-880D-E29A2D99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F3C9-A36C-4577-B3CF-169BAFA01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57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794F3-868B-447D-9EBD-CFF5C25B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E3A919-CC30-4FD3-BDC8-39E0CCAC3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593DF5-7673-42BC-85C5-77170A4B7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2C3C58-5E87-4513-A404-D8F39C7D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A5BA-B964-4521-8FCD-897DB5931425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913C80-22E2-449F-84A4-24419595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EF2546-B8C6-4BFA-A9DD-4F67D59E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F3C9-A36C-4577-B3CF-169BAFA01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05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F54C0-C350-4A2E-AF73-94E03D49F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107602-67BB-4BA5-8FAB-782F59210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6CDDAB-578E-4B52-83FA-FBD53583B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702EECB-CAC2-41CD-A5AB-7AABE68B7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ADE3E17-9A7B-4585-A661-5A5AD3BF6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2AA0AC8-BF19-4CEE-BF45-CDC5B721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A5BA-B964-4521-8FCD-897DB5931425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1A5B31-9451-4917-BDD6-16B72241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5C643E8-EA07-4C4D-AF9B-26D87695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F3C9-A36C-4577-B3CF-169BAFA01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35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1AFCF-F7AB-42E3-B5D0-2C744ADEF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E93B06-2245-43B9-98A2-D9D575898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A5BA-B964-4521-8FCD-897DB5931425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607548-E2E8-4B92-8DA3-FC8D44DC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B2D7F64-A095-457D-A57B-A340A63D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F3C9-A36C-4577-B3CF-169BAFA01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83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802F2B3-99CC-4405-8CDE-2C9E3B9B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A5BA-B964-4521-8FCD-897DB5931425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30CB38D-ABDF-46BE-B972-03CA22142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1BD796-1B82-4070-A82A-21BAAB97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F3C9-A36C-4577-B3CF-169BAFA01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72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E1980-E259-42E1-880B-1DB5490B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E536C6-9D0E-4740-86D4-A0AB94817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2291E1-2DC9-40D7-A855-8F607FB8D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DAC669-E9C3-4DCF-B038-750205D6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A5BA-B964-4521-8FCD-897DB5931425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60C9A5-FDF0-4634-B113-C08123DC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3EE841-0BCD-443B-867B-E20F6786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F3C9-A36C-4577-B3CF-169BAFA01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22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D6130-71A9-4018-8F38-DDAEA4D64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513F6F7-E03C-409C-AC98-0688DA04E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67FD76-E656-43D1-BBE0-4732ADB87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ABB7FB-AAD6-4F67-86CE-AE4487B99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A5BA-B964-4521-8FCD-897DB5931425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036120-C9D3-4290-95D0-746ADD4F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10740B-FE62-4509-B4A8-BBA6215B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F3C9-A36C-4577-B3CF-169BAFA01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32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ACDCE9C-2053-4FB4-8A23-D92567C6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17B071-879F-4B23-AD73-81633CAF9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BB1806-EE3F-416C-8534-317D90089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6A5BA-B964-4521-8FCD-897DB5931425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29415D-C68D-4A65-AC78-453241CD8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533562-E2CA-4FAF-A679-B3FF26068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BF3C9-A36C-4577-B3CF-169BAFA017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66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pt-BR" sz="4400" dirty="0">
                <a:solidFill>
                  <a:schemeClr val="bg1"/>
                </a:solidFill>
              </a:rPr>
              <a:t>Muito prazer! Esse(a) sou eu!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2100289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2400" dirty="0">
                <a:solidFill>
                  <a:schemeClr val="bg1"/>
                </a:solidFill>
                <a:latin typeface="+mj-lt"/>
              </a:rPr>
              <a:t>Uma apresentação por: Guilherme Amarilho</a:t>
            </a:r>
          </a:p>
          <a:p>
            <a:pPr marL="0" indent="0" rtl="0">
              <a:buNone/>
            </a:pPr>
            <a:r>
              <a:rPr lang="pt-BR" sz="2400" dirty="0">
                <a:solidFill>
                  <a:schemeClr val="bg1"/>
                </a:solidFill>
                <a:latin typeface="+mj-lt"/>
              </a:rPr>
              <a:t>Rio grande, 27 de maio de 2021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pt-BR" sz="6600" dirty="0">
                <a:solidFill>
                  <a:schemeClr val="bg1"/>
                </a:solidFill>
              </a:rPr>
              <a:t>Fim dos slides</a:t>
            </a:r>
            <a:br>
              <a:rPr lang="pt-BR" sz="6600" dirty="0">
                <a:solidFill>
                  <a:schemeClr val="bg1"/>
                </a:solidFill>
              </a:rPr>
            </a:br>
            <a:endParaRPr lang="pt-BR" sz="6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38200" y="3704893"/>
            <a:ext cx="9582736" cy="2100289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dirty="0">
                <a:solidFill>
                  <a:schemeClr val="bg1"/>
                </a:solidFill>
                <a:latin typeface="+mj-lt"/>
              </a:rPr>
              <a:t>Muito obrigado pela atenção</a:t>
            </a:r>
          </a:p>
        </p:txBody>
      </p:sp>
    </p:spTree>
    <p:extLst>
      <p:ext uri="{BB962C8B-B14F-4D97-AF65-F5344CB8AC3E}">
        <p14:creationId xmlns:p14="http://schemas.microsoft.com/office/powerpoint/2010/main" val="396258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28153" cy="640080"/>
          </a:xfrm>
        </p:spPr>
        <p:txBody>
          <a:bodyPr rtlCol="0">
            <a:noAutofit/>
          </a:bodyPr>
          <a:lstStyle/>
          <a:p>
            <a:pPr rtl="0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Quem sou?</a:t>
            </a: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09" y="1524707"/>
            <a:ext cx="11035197" cy="505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Filho de:</a:t>
            </a:r>
          </a:p>
          <a:p>
            <a:pPr>
              <a:spcAft>
                <a:spcPts val="600"/>
              </a:spcAft>
              <a:defRPr/>
            </a:pPr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Lenita Pereira do amarilho</a:t>
            </a:r>
          </a:p>
          <a:p>
            <a:pPr>
              <a:spcAft>
                <a:spcPts val="600"/>
              </a:spcAft>
              <a:defRPr/>
            </a:pPr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Wagner Ribeiro do Amarilho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pt-B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Nascido em 27 / 02 / 2001.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pt-B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Amante de programação e toda a parte de computação desde 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criança, sempre tive muita vontade em aprender tudo relacionado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a essa área, e agora estou realizando isso.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pt-B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pt-B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32443E1-FA4E-4FEC-89D0-A37AA44BB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179" y="1271862"/>
            <a:ext cx="42291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0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28153" cy="640080"/>
          </a:xfrm>
        </p:spPr>
        <p:txBody>
          <a:bodyPr rtlCol="0">
            <a:noAutofit/>
          </a:bodyPr>
          <a:lstStyle/>
          <a:p>
            <a:pPr rtl="0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Quem sou?</a:t>
            </a: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09" y="1524707"/>
            <a:ext cx="11035197" cy="505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Formado no Ensino médio na Escola estadual de ensino médio Lília Neves.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pt-B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pt-B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Estudante cursando graduação em Ciências da computação em Videira – SC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pt-B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pt-B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Técnico em Informática para internet no instituto Federal do Rio grande do Sul – Campus Rio Grande.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pt-B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pt-B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Programador em algumas empresas de Rio grande, como, Mercado amarilho, </a:t>
            </a:r>
            <a:r>
              <a:rPr lang="pt-BR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InfoHelp</a:t>
            </a:r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 e SOS celulares.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Atuante na área de gerenciamento de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28153" cy="640080"/>
          </a:xfrm>
        </p:spPr>
        <p:txBody>
          <a:bodyPr rtlCol="0">
            <a:noAutofit/>
          </a:bodyPr>
          <a:lstStyle/>
          <a:p>
            <a:pPr rtl="0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Habilidades</a:t>
            </a: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09" y="1524707"/>
            <a:ext cx="11035197" cy="505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Programação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Javascript (</a:t>
            </a:r>
            <a:r>
              <a:rPr lang="pt-BR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jquery</a:t>
            </a:r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vue</a:t>
            </a:r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 e angular)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HTML (</a:t>
            </a:r>
            <a:r>
              <a:rPr lang="pt-BR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 e html5)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CSS (</a:t>
            </a:r>
            <a:r>
              <a:rPr lang="pt-BR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 e css3)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Python e </a:t>
            </a:r>
            <a:r>
              <a:rPr lang="pt-BR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django</a:t>
            </a:r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PHP, </a:t>
            </a:r>
            <a:r>
              <a:rPr lang="pt-BR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Laravell</a:t>
            </a:r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pt-BR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Codeigniter</a:t>
            </a:r>
            <a:endParaRPr lang="pt-B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MySQL, PostgreSQL, </a:t>
            </a:r>
            <a:r>
              <a:rPr lang="pt-BR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MariaBD</a:t>
            </a:r>
            <a:endParaRPr lang="pt-B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pt-B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24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28153" cy="640080"/>
          </a:xfrm>
        </p:spPr>
        <p:txBody>
          <a:bodyPr rtlCol="0">
            <a:noAutofit/>
          </a:bodyPr>
          <a:lstStyle/>
          <a:p>
            <a:pPr rtl="0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Habilidades</a:t>
            </a: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09" y="1524707"/>
            <a:ext cx="11035197" cy="50522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pt-BR" sz="2900" dirty="0">
                <a:latin typeface="Segoe UI" panose="020B0502040204020203" pitchFamily="34" charset="0"/>
                <a:cs typeface="Segoe UI" panose="020B0502040204020203" pitchFamily="34" charset="0"/>
              </a:rPr>
              <a:t>Conhecimentos gerais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Amplo conhecimento em programas da Adobe</a:t>
            </a:r>
          </a:p>
          <a:p>
            <a:pPr marL="1314450" lvl="2" indent="-400050">
              <a:lnSpc>
                <a:spcPct val="120000"/>
              </a:lnSpc>
              <a:spcAft>
                <a:spcPts val="600"/>
              </a:spcAft>
              <a:buFont typeface="+mj-lt"/>
              <a:buAutoNum type="romanUcPeriod"/>
              <a:defRPr/>
            </a:pPr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Photoshop</a:t>
            </a:r>
          </a:p>
          <a:p>
            <a:pPr marL="1314450" lvl="2" indent="-400050">
              <a:lnSpc>
                <a:spcPct val="120000"/>
              </a:lnSpc>
              <a:spcAft>
                <a:spcPts val="600"/>
              </a:spcAft>
              <a:buFont typeface="+mj-lt"/>
              <a:buAutoNum type="romanUcPeriod"/>
              <a:defRPr/>
            </a:pPr>
            <a:r>
              <a:rPr lang="pt-BR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Ilustrator</a:t>
            </a:r>
            <a:endParaRPr lang="pt-B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314450" lvl="2" indent="-400050">
              <a:lnSpc>
                <a:spcPct val="120000"/>
              </a:lnSpc>
              <a:spcAft>
                <a:spcPts val="600"/>
              </a:spcAft>
              <a:buFont typeface="+mj-lt"/>
              <a:buAutoNum type="romanUcPeriod"/>
              <a:defRPr/>
            </a:pPr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Premiere</a:t>
            </a:r>
          </a:p>
          <a:p>
            <a:pPr marL="1314450" lvl="2" indent="-400050">
              <a:lnSpc>
                <a:spcPct val="120000"/>
              </a:lnSpc>
              <a:spcAft>
                <a:spcPts val="600"/>
              </a:spcAft>
              <a:buFont typeface="+mj-lt"/>
              <a:buAutoNum type="romanUcPeriod"/>
              <a:defRPr/>
            </a:pPr>
            <a:r>
              <a:rPr lang="pt-BR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After</a:t>
            </a:r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effects</a:t>
            </a:r>
            <a:endParaRPr lang="pt-B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314450" lvl="2" indent="-400050">
              <a:lnSpc>
                <a:spcPct val="120000"/>
              </a:lnSpc>
              <a:spcAft>
                <a:spcPts val="600"/>
              </a:spcAft>
              <a:buFont typeface="+mj-lt"/>
              <a:buAutoNum type="romanUcPeriod"/>
              <a:defRPr/>
            </a:pPr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Dimension 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Reparo em peças de computadores e celulares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Montagem de computadores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pt-BR" sz="1800" dirty="0">
                <a:latin typeface="Segoe UI" panose="020B0502040204020203" pitchFamily="34" charset="0"/>
                <a:cs typeface="Segoe UI" panose="020B0502040204020203" pitchFamily="34" charset="0"/>
              </a:rPr>
              <a:t>Domínio em programas de apresentações (WORD, POWERPOINT, EXCEL)</a:t>
            </a:r>
          </a:p>
        </p:txBody>
      </p:sp>
    </p:spTree>
    <p:extLst>
      <p:ext uri="{BB962C8B-B14F-4D97-AF65-F5344CB8AC3E}">
        <p14:creationId xmlns:p14="http://schemas.microsoft.com/office/powerpoint/2010/main" val="221406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28153" cy="640080"/>
          </a:xfrm>
        </p:spPr>
        <p:txBody>
          <a:bodyPr rtlCol="0">
            <a:noAutofit/>
          </a:bodyPr>
          <a:lstStyle/>
          <a:p>
            <a:pPr rtl="0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 onde vim?</a:t>
            </a: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09" y="1524707"/>
            <a:ext cx="11035197" cy="505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pt-BR" sz="2900" dirty="0">
                <a:latin typeface="Segoe UI" panose="020B0502040204020203" pitchFamily="34" charset="0"/>
                <a:cs typeface="Segoe UI" panose="020B0502040204020203" pitchFamily="34" charset="0"/>
              </a:rPr>
              <a:t>	      Rio Grande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211.965 habitantes (2020)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2817 Km²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Código postal: 96500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Prefeitura do Rio Grande &gt; Notícias - CONTRIBUINTES TEM CHANCE ÚNICA PARA  QUITAR DÍVIDAS COM O MUNICÍPIO">
            <a:extLst>
              <a:ext uri="{FF2B5EF4-FFF2-40B4-BE49-F238E27FC236}">
                <a16:creationId xmlns:a16="http://schemas.microsoft.com/office/drawing/2014/main" id="{5A60E40A-A078-4E19-A98B-0E3ABE3FA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391" y="1419836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08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28153" cy="640080"/>
          </a:xfrm>
        </p:spPr>
        <p:txBody>
          <a:bodyPr rtlCol="0">
            <a:noAutofit/>
          </a:bodyPr>
          <a:lstStyle/>
          <a:p>
            <a:pPr rtl="0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Para quem torço</a:t>
            </a: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09" y="1524707"/>
            <a:ext cx="11035197" cy="505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pt-BR" sz="2900" dirty="0">
                <a:latin typeface="Segoe UI" panose="020B0502040204020203" pitchFamily="34" charset="0"/>
                <a:cs typeface="Segoe UI" panose="020B0502040204020203" pitchFamily="34" charset="0"/>
              </a:rPr>
              <a:t>Fã desde criança do SC Internacional</a:t>
            </a:r>
          </a:p>
          <a:p>
            <a:pPr marL="0" lvl="0" indent="0" rtl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pt-BR" sz="2900" dirty="0">
                <a:latin typeface="Segoe UI" panose="020B0502040204020203" pitchFamily="34" charset="0"/>
                <a:cs typeface="Segoe UI" panose="020B0502040204020203" pitchFamily="34" charset="0"/>
              </a:rPr>
              <a:t>Vindo de uma família inteira de colorados</a:t>
            </a:r>
          </a:p>
          <a:p>
            <a:pPr marL="0" lvl="0" indent="0" rtl="0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pt-BR" sz="2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pt-BR" sz="2900" dirty="0">
                <a:latin typeface="Segoe UI" panose="020B0502040204020203" pitchFamily="34" charset="0"/>
                <a:cs typeface="Segoe UI" panose="020B0502040204020203" pitchFamily="34" charset="0"/>
              </a:rPr>
              <a:t>Amante e fã do Fernandão, que trouxe </a:t>
            </a: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pt-BR" sz="2900" dirty="0">
                <a:latin typeface="Segoe UI" panose="020B0502040204020203" pitchFamily="34" charset="0"/>
                <a:cs typeface="Segoe UI" panose="020B0502040204020203" pitchFamily="34" charset="0"/>
              </a:rPr>
              <a:t>o mundial para o Internacional em 2006</a:t>
            </a: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pt-BR" sz="2900" dirty="0">
                <a:latin typeface="Segoe UI" panose="020B0502040204020203" pitchFamily="34" charset="0"/>
                <a:cs typeface="Segoe UI" panose="020B0502040204020203" pitchFamily="34" charset="0"/>
              </a:rPr>
              <a:t>contra o Barcelona. 	</a:t>
            </a:r>
          </a:p>
          <a:p>
            <a:pPr marL="0" lvl="0" indent="0" rtl="0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AutoShape 2" descr="Sport Club Internacional – Wikipédia, a enciclopédia livre">
            <a:extLst>
              <a:ext uri="{FF2B5EF4-FFF2-40B4-BE49-F238E27FC236}">
                <a16:creationId xmlns:a16="http://schemas.microsoft.com/office/drawing/2014/main" id="{4AE35293-A26E-4F78-87DD-C18A74629E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DF880813-512C-4FFC-BD88-5EA729021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360" y="1371884"/>
            <a:ext cx="2895031" cy="289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ez momentos inesquecíveis de Fernandão, o ídolo eterno que se foi neste  sábado">
            <a:extLst>
              <a:ext uri="{FF2B5EF4-FFF2-40B4-BE49-F238E27FC236}">
                <a16:creationId xmlns:a16="http://schemas.microsoft.com/office/drawing/2014/main" id="{36DCB638-E60F-4FE9-9811-949BBAF5E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735" y="4304700"/>
            <a:ext cx="3742656" cy="210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92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28153" cy="640080"/>
          </a:xfrm>
        </p:spPr>
        <p:txBody>
          <a:bodyPr rtlCol="0">
            <a:noAutofit/>
          </a:bodyPr>
          <a:lstStyle/>
          <a:p>
            <a:pPr rtl="0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quero fazer no futuro</a:t>
            </a: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691251" y="1457282"/>
            <a:ext cx="6372279" cy="4742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DBA</a:t>
            </a:r>
          </a:p>
          <a:p>
            <a:pPr marL="0" lvl="0" indent="0" rtl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Data Base Administrator</a:t>
            </a:r>
          </a:p>
          <a:p>
            <a:pPr marL="0" lvl="0" indent="0" rtl="0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just" rtl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Em português, administrator de banco de dados. É o termo dado ao profissional que administra os dados de uma empresa.</a:t>
            </a:r>
          </a:p>
          <a:p>
            <a:pPr marL="0" lvl="0" indent="0" algn="just" rtl="0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AutoShape 2" descr="Sport Club Internacional – Wikipédia, a enciclopédia livre">
            <a:extLst>
              <a:ext uri="{FF2B5EF4-FFF2-40B4-BE49-F238E27FC236}">
                <a16:creationId xmlns:a16="http://schemas.microsoft.com/office/drawing/2014/main" id="{4AE35293-A26E-4F78-87DD-C18A74629E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12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098" name="Picture 2" descr="The Changing World of an (Oracle) Database Administrator | Oracle  PartnerNetwork Blog">
            <a:extLst>
              <a:ext uri="{FF2B5EF4-FFF2-40B4-BE49-F238E27FC236}">
                <a16:creationId xmlns:a16="http://schemas.microsoft.com/office/drawing/2014/main" id="{612F9B9E-3034-4924-82CA-F90584D8D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007" y="1444263"/>
            <a:ext cx="4038742" cy="269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22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28153" cy="640080"/>
          </a:xfrm>
        </p:spPr>
        <p:txBody>
          <a:bodyPr rtlCol="0">
            <a:noAutofit/>
          </a:bodyPr>
          <a:lstStyle/>
          <a:p>
            <a:pPr rtl="0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quero fazer no futuro</a:t>
            </a: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691251" y="1457282"/>
            <a:ext cx="6372279" cy="47421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2ª opção – Professor na área de TI</a:t>
            </a:r>
          </a:p>
          <a:p>
            <a:pPr marL="0" lvl="0" indent="0" rtl="0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Graças a uma mãe professora, sempre gostei de aprender metodologias novas para uma boa didática, e me sinto confortável. Todavia, gostaria apenas de exercer essa função em institutos federais, devido as condições de trabalho ofertadas.</a:t>
            </a:r>
          </a:p>
        </p:txBody>
      </p:sp>
      <p:sp>
        <p:nvSpPr>
          <p:cNvPr id="2" name="AutoShape 2" descr="Sport Club Internacional – Wikipédia, a enciclopédia livre">
            <a:extLst>
              <a:ext uri="{FF2B5EF4-FFF2-40B4-BE49-F238E27FC236}">
                <a16:creationId xmlns:a16="http://schemas.microsoft.com/office/drawing/2014/main" id="{4AE35293-A26E-4F78-87DD-C18A74629E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12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122" name="Picture 2" descr="Professor da UnB realiza palestra sobre programação — Portal IFRN">
            <a:extLst>
              <a:ext uri="{FF2B5EF4-FFF2-40B4-BE49-F238E27FC236}">
                <a16:creationId xmlns:a16="http://schemas.microsoft.com/office/drawing/2014/main" id="{53AAC5BE-5904-4D56-94B0-6336406C9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099" y="1224400"/>
            <a:ext cx="38100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054DF96-1A74-43E3-9806-A16593995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941" y="4075289"/>
            <a:ext cx="4290315" cy="196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1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382</Words>
  <Application>Microsoft Office PowerPoint</Application>
  <PresentationFormat>Widescreen</PresentationFormat>
  <Paragraphs>79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Segoe UI Light</vt:lpstr>
      <vt:lpstr>Tema do Office</vt:lpstr>
      <vt:lpstr>Muito prazer! Esse(a) sou eu! </vt:lpstr>
      <vt:lpstr>Quem sou?</vt:lpstr>
      <vt:lpstr>Quem sou?</vt:lpstr>
      <vt:lpstr>Habilidades</vt:lpstr>
      <vt:lpstr>Habilidades</vt:lpstr>
      <vt:lpstr>De onde vim?</vt:lpstr>
      <vt:lpstr>Para quem torço</vt:lpstr>
      <vt:lpstr>O que quero fazer no futuro</vt:lpstr>
      <vt:lpstr>O que quero fazer no futuro</vt:lpstr>
      <vt:lpstr>Fim dos slides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Muito prazer! Esse(a) sou eu!</dc:title>
  <dc:creator>guilherme amarilho</dc:creator>
  <cp:lastModifiedBy>guilherme amarilho</cp:lastModifiedBy>
  <cp:revision>5</cp:revision>
  <dcterms:created xsi:type="dcterms:W3CDTF">2021-05-29T01:08:57Z</dcterms:created>
  <dcterms:modified xsi:type="dcterms:W3CDTF">2021-05-29T01:53:03Z</dcterms:modified>
</cp:coreProperties>
</file>