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04170-D075-4DCD-A679-327594822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2CF154-2CCF-4F7E-B389-A566F825B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FFEC07-917B-40B6-B66F-9C59BD21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C32F-F4D3-4666-AAE9-F9242B801106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512A65-F939-429A-B91F-64A4B684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FF7672-F219-4C39-A7C4-193738C5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B4C2E-621D-464B-BCCF-A63F9C779E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41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D1A3F-CEDA-4DA6-9DBC-2BD3CF05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574EE4D-8B5F-4258-A5C4-2E3941278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4E2F06-3588-4DDB-8AFA-E011280D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C32F-F4D3-4666-AAE9-F9242B801106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E99121-6A29-407C-BB54-8F3EF861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1560D7-0B6F-4D5C-9444-D31B465F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B4C2E-621D-464B-BCCF-A63F9C779E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42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39CBA5-0E5B-44A5-AAAD-303EBF5AF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F4A430-A502-4509-A772-88DAA913B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1A1E36-E639-4D80-BB6F-C7D9D7906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C32F-F4D3-4666-AAE9-F9242B801106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6C566A-A6D1-4C01-A30C-776D0C23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BCD464-2CF9-417D-AA49-7351DDA4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B4C2E-621D-464B-BCCF-A63F9C779E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64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0D41C-7F3A-46C6-B448-93532A878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35058A-FC37-41A2-B8AF-F415E2517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186BDD-6B3F-4BE4-BC1F-7CE5C60C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C32F-F4D3-4666-AAE9-F9242B801106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2E2773-61F1-4078-A4B0-E864FF38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435BCA-78E1-4283-9861-F9D7481E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B4C2E-621D-464B-BCCF-A63F9C779E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57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A0A8F-8D5E-4D28-84C4-8CBC9EECB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093C8E-E095-4EB9-AEB3-3600258D9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F04CCA-EAEC-4718-8C81-ECBBACE7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C32F-F4D3-4666-AAE9-F9242B801106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DB0C11-0A99-4302-BCB5-1FFC2064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AFD3DA-58A6-4B23-8A0A-7B445B6A4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B4C2E-621D-464B-BCCF-A63F9C779E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66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E67BA-6B8E-44E9-AA55-1F28D0A8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AA7795-D846-4DDC-A89C-F31EBE151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6836EF-C3A6-4042-823E-A0CD39ED2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D7C842-3776-4888-A79A-1D79CD53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C32F-F4D3-4666-AAE9-F9242B801106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52F446-79B0-436A-8800-E28BAD9F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7260DC-ED68-41E4-AB42-1E3E240D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B4C2E-621D-464B-BCCF-A63F9C779E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34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3917C-AC82-4A4D-9CB3-0F92FD9D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B546E2-95FE-46AF-AB1B-27035F239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BF10AA-6C43-409B-BE13-68188A6B6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9A68D2-4B65-4A31-9F6E-60F5C3CB4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39AEFB3-6C04-49F6-A273-C45C38D88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1EF6214-4880-4970-BAA9-786CB4E1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C32F-F4D3-4666-AAE9-F9242B801106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F7AD76-E909-4325-BAB4-ED2F72E0B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E5D6BE-30E3-4945-8481-F87C44A93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B4C2E-621D-464B-BCCF-A63F9C779E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9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14F9A-7FD7-40BB-899A-CB5CF638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FB6FD9A-40E9-4D44-A66B-3AEE5BE3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C32F-F4D3-4666-AAE9-F9242B801106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68FECF-C83E-4E01-B21E-150B1C15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887032-45D1-47ED-9971-737ABED5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B4C2E-621D-464B-BCCF-A63F9C779E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5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EC7A39F-E37B-4E66-B4D4-88182A7CE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C32F-F4D3-4666-AAE9-F9242B801106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EA55AAA-11A1-4504-8FE6-F70E0A68A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ECB22D-1CCB-4689-93DA-EEC2B859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B4C2E-621D-464B-BCCF-A63F9C779E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5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A1336-29D6-448B-8593-2D4FBB16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85C452-5E26-42EE-B832-8635A39CC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208BE0-0D5E-4C6D-BB3A-D84D7D1B3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FBE8DE-FDFB-43CD-A745-5BC5DBE8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C32F-F4D3-4666-AAE9-F9242B801106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331EA8-7C47-462F-98FD-D6D65AAA3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72EDEA-A2BC-4460-A7CC-4C7C04CA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B4C2E-621D-464B-BCCF-A63F9C779E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49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6907D-31B2-45C9-9CAE-E50AAD273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B0C1CD0-4267-45EC-9F50-273C42781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06A2CB-D2A5-47EF-8368-55DA000A1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A185D6-76F5-4188-933C-A819124C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C32F-F4D3-4666-AAE9-F9242B801106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A27AFC-28A3-4AEC-A22C-9CF9B292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3EA8B3-7BE3-4FEA-A03E-AE306AD7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B4C2E-621D-464B-BCCF-A63F9C779E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98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701D48E-E4D1-454C-8BE6-01BF4F76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D407FA-F945-4265-A9F6-60B96AD4B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2A14C4-000E-4718-A2B0-5DB2A7249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4C32F-F4D3-4666-AAE9-F9242B801106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006BFD-F9D1-47AC-A461-8103911B5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56A64C-07D3-4648-9707-2423A2D25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B4C2E-621D-464B-BCCF-A63F9C779E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75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BC368-CD6F-409F-BF48-CDBA82D35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1247"/>
            <a:ext cx="9144000" cy="885635"/>
          </a:xfrm>
        </p:spPr>
        <p:txBody>
          <a:bodyPr>
            <a:normAutofit fontScale="90000"/>
          </a:bodyPr>
          <a:lstStyle/>
          <a:p>
            <a:r>
              <a:rPr lang="pt-BR" dirty="0"/>
              <a:t>ARVORES BINÁRIA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F14CE1-20B7-46DF-ADD2-A304DB9C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344168" y="2696782"/>
            <a:ext cx="179832" cy="175736"/>
          </a:xfrm>
        </p:spPr>
        <p:txBody>
          <a:bodyPr>
            <a:normAutofit fontScale="25000" lnSpcReduction="20000"/>
          </a:bodyPr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0354BA5-6067-4E86-9719-D06A9EDE6E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022" y="2203006"/>
            <a:ext cx="3949956" cy="399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9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7A7BB-563F-4B94-8DF8-370312F7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da arvore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F3035B8-F650-4ADF-8856-2B8C138E5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600700" cy="4333875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40B6A2C-90A4-40AE-904B-CF6D06F5D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2612"/>
            <a:ext cx="58769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3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B06D5-E6A1-4D12-A666-ACA2F32E7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693"/>
            <a:ext cx="10515600" cy="1325563"/>
          </a:xfrm>
        </p:spPr>
        <p:txBody>
          <a:bodyPr/>
          <a:lstStyle/>
          <a:p>
            <a:r>
              <a:rPr lang="pt-BR" dirty="0"/>
              <a:t>Aplicações práticas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28AED9-E680-45AF-A7DC-49878C98E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Relação de descendência</a:t>
            </a:r>
          </a:p>
          <a:p>
            <a:endParaRPr lang="pt-BR" sz="3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3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3600" dirty="0">
                <a:latin typeface="Calibri" panose="020F0502020204030204" pitchFamily="34" charset="0"/>
                <a:cs typeface="Times New Roman" panose="02020603050405020304" pitchFamily="18" charset="0"/>
              </a:rPr>
              <a:t>Relação hierárquica</a:t>
            </a:r>
          </a:p>
          <a:p>
            <a:pPr marL="0" indent="0">
              <a:buNone/>
            </a:pP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78623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473A5-1DA0-4A2B-A2E5-245FB306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270E57-F3AC-4FDC-B789-783F12C0F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Pai</a:t>
            </a:r>
          </a:p>
          <a:p>
            <a:endParaRPr lang="pt-BR" dirty="0"/>
          </a:p>
          <a:p>
            <a:r>
              <a:rPr lang="pt-BR" dirty="0"/>
              <a:t>Filho</a:t>
            </a:r>
          </a:p>
          <a:p>
            <a:endParaRPr lang="pt-BR" dirty="0"/>
          </a:p>
          <a:p>
            <a:r>
              <a:rPr lang="pt-BR" dirty="0"/>
              <a:t>Raiz</a:t>
            </a:r>
          </a:p>
          <a:p>
            <a:endParaRPr lang="pt-BR" dirty="0"/>
          </a:p>
          <a:p>
            <a:r>
              <a:rPr lang="pt-BR" dirty="0"/>
              <a:t>Folha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513B0D-2539-457E-9F49-E420F8BBF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122" y="1955057"/>
            <a:ext cx="6055678" cy="349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7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AE5E9-1CB3-4C0E-9DA7-037F1992F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</a:t>
            </a:r>
            <a:r>
              <a:rPr lang="pt-BR" dirty="0" err="1"/>
              <a:t>arovre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174646-2944-4169-A856-56ECE2180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Criação da Arvore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Inserção de um elemento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Remoção de um elemento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Acesso a um elemento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Destruição da Arvore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644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BB6D7-1F2D-4ECF-B714-F2BFCA68D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Alocação de memória da arvore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A01C35E-7ABB-43B0-AFF9-5BF499356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5112" y="2129631"/>
            <a:ext cx="65817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4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04719-09C2-454B-B8AB-0BA9806F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básica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E2B76A-587E-4EFF-9BDE-3833359A3D5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1353799" y="6007607"/>
            <a:ext cx="45719" cy="169355"/>
          </a:xfrm>
        </p:spPr>
        <p:txBody>
          <a:bodyPr>
            <a:normAutofit fontScale="25000" lnSpcReduction="20000"/>
          </a:bodyPr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72733D5-E417-4E15-813C-414F7E1F0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530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4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B1CF4-439B-4374-8687-C002CF45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Adição de um nó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E96EA022-22C3-4D39-8619-257FA8B03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042" y="1833562"/>
            <a:ext cx="5314950" cy="3190875"/>
          </a:xfr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38A8D54-9156-49DA-B2FA-55D05C626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992" y="733424"/>
            <a:ext cx="551497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09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224F3-4AE7-4237-9698-A03B1745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de um nó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437DDDA-81FF-49D2-A38B-D5FCFC447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067" y="2294192"/>
            <a:ext cx="5724525" cy="25908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3AD9FCE-4553-4EB2-8DD0-3DB27EF07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408" y="1918970"/>
            <a:ext cx="53435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1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E6309-642E-4ACA-A6CF-A7B1D1020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destruição da arvore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79B348-E748-4401-A34A-BBF49EC77E1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11353800" y="6176963"/>
            <a:ext cx="350520" cy="315912"/>
          </a:xfrm>
        </p:spPr>
        <p:txBody>
          <a:bodyPr>
            <a:normAutofit fontScale="62500" lnSpcReduction="20000"/>
          </a:bodyPr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6CFE4E-EAFB-4639-9E1F-1AD80872A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7535"/>
            <a:ext cx="4703064" cy="441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298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59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Tema do Office</vt:lpstr>
      <vt:lpstr>ARVORES BINÁRIA</vt:lpstr>
      <vt:lpstr>Aplicações práticas</vt:lpstr>
      <vt:lpstr>Propriedades </vt:lpstr>
      <vt:lpstr>Implementação da arovre</vt:lpstr>
      <vt:lpstr>Alocação de memória da arvore</vt:lpstr>
      <vt:lpstr>Implementação básica</vt:lpstr>
      <vt:lpstr>Adição de um nó</vt:lpstr>
      <vt:lpstr>Remoção de um nó</vt:lpstr>
      <vt:lpstr>Implementação da destruição da arvore</vt:lpstr>
      <vt:lpstr>Características da arvore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ARVORES BINÁRIA</dc:title>
  <dc:creator>guilherme</dc:creator>
  <cp:lastModifiedBy>guilherme</cp:lastModifiedBy>
  <cp:revision>1</cp:revision>
  <dcterms:created xsi:type="dcterms:W3CDTF">2022-04-08T07:38:30Z</dcterms:created>
  <dcterms:modified xsi:type="dcterms:W3CDTF">2022-04-08T08:00:40Z</dcterms:modified>
</cp:coreProperties>
</file>