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82" r:id="rId13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5"/>
      <p:bold r:id="rId16"/>
      <p:italic r:id="rId17"/>
      <p:boldItalic r:id="rId18"/>
    </p:embeddedFont>
    <p:embeddedFont>
      <p:font typeface="Teko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4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cc3b636c9_3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cc3b636c9_3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6415604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6415604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6415604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6415604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2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3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ctrTitle" idx="2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ctrTitle" idx="3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ctrTitle" idx="5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6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ctrTitle" idx="7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8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●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○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■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●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○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■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●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○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"/>
              <a:buChar char="■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1" r:id="rId10"/>
    <p:sldLayoutId id="2147483665" r:id="rId11"/>
    <p:sldLayoutId id="214748366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5" name="Google Shape;105;p23"/>
            <p:cNvSpPr/>
            <p:nvPr/>
          </p:nvSpPr>
          <p:spPr>
            <a:xfrm>
              <a:off x="4118600" y="2035675"/>
              <a:ext cx="780325" cy="283950"/>
            </a:xfrm>
            <a:custGeom>
              <a:avLst/>
              <a:gdLst/>
              <a:ahLst/>
              <a:cxnLst/>
              <a:rect l="l" t="t" r="r" b="b"/>
              <a:pathLst>
                <a:path w="31213" h="11358" extrusionOk="0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4092550" y="2314600"/>
              <a:ext cx="130675" cy="36300"/>
            </a:xfrm>
            <a:custGeom>
              <a:avLst/>
              <a:gdLst/>
              <a:ahLst/>
              <a:cxnLst/>
              <a:rect l="l" t="t" r="r" b="b"/>
              <a:pathLst>
                <a:path w="5227" h="1452" extrusionOk="0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4067800" y="2340650"/>
              <a:ext cx="136325" cy="45900"/>
            </a:xfrm>
            <a:custGeom>
              <a:avLst/>
              <a:gdLst/>
              <a:ahLst/>
              <a:cxnLst/>
              <a:rect l="l" t="t" r="r" b="b"/>
              <a:pathLst>
                <a:path w="5453" h="1836" extrusionOk="0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4050075" y="2365575"/>
              <a:ext cx="139650" cy="54900"/>
            </a:xfrm>
            <a:custGeom>
              <a:avLst/>
              <a:gdLst/>
              <a:ahLst/>
              <a:cxnLst/>
              <a:rect l="l" t="t" r="r" b="b"/>
              <a:pathLst>
                <a:path w="5586" h="2196" extrusionOk="0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4039250" y="2389000"/>
              <a:ext cx="141325" cy="63325"/>
            </a:xfrm>
            <a:custGeom>
              <a:avLst/>
              <a:gdLst/>
              <a:ahLst/>
              <a:cxnLst/>
              <a:rect l="l" t="t" r="r" b="b"/>
              <a:pathLst>
                <a:path w="5653" h="2533" extrusionOk="0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035600" y="2410550"/>
              <a:ext cx="141325" cy="71050"/>
            </a:xfrm>
            <a:custGeom>
              <a:avLst/>
              <a:gdLst/>
              <a:ahLst/>
              <a:cxnLst/>
              <a:rect l="l" t="t" r="r" b="b"/>
              <a:pathLst>
                <a:path w="5653" h="2842" extrusionOk="0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037375" y="2429975"/>
              <a:ext cx="142725" cy="77775"/>
            </a:xfrm>
            <a:custGeom>
              <a:avLst/>
              <a:gdLst/>
              <a:ahLst/>
              <a:cxnLst/>
              <a:rect l="l" t="t" r="r" b="b"/>
              <a:pathLst>
                <a:path w="5709" h="3111" extrusionOk="0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045925" y="2447025"/>
              <a:ext cx="143200" cy="83325"/>
            </a:xfrm>
            <a:custGeom>
              <a:avLst/>
              <a:gdLst/>
              <a:ahLst/>
              <a:cxnLst/>
              <a:rect l="l" t="t" r="r" b="b"/>
              <a:pathLst>
                <a:path w="5728" h="3333" extrusionOk="0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062325" y="2461200"/>
              <a:ext cx="141000" cy="87975"/>
            </a:xfrm>
            <a:custGeom>
              <a:avLst/>
              <a:gdLst/>
              <a:ahLst/>
              <a:cxnLst/>
              <a:rect l="l" t="t" r="r" b="b"/>
              <a:pathLst>
                <a:path w="5640" h="3519" extrusionOk="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4086175" y="2472350"/>
              <a:ext cx="136425" cy="91575"/>
            </a:xfrm>
            <a:custGeom>
              <a:avLst/>
              <a:gdLst/>
              <a:ahLst/>
              <a:cxnLst/>
              <a:rect l="l" t="t" r="r" b="b"/>
              <a:pathLst>
                <a:path w="5457" h="3663" extrusionOk="0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117150" y="2480375"/>
              <a:ext cx="129975" cy="93525"/>
            </a:xfrm>
            <a:custGeom>
              <a:avLst/>
              <a:gdLst/>
              <a:ahLst/>
              <a:cxnLst/>
              <a:rect l="l" t="t" r="r" b="b"/>
              <a:pathLst>
                <a:path w="5199" h="3741" extrusionOk="0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154900" y="2485125"/>
              <a:ext cx="121525" cy="93825"/>
            </a:xfrm>
            <a:custGeom>
              <a:avLst/>
              <a:gdLst/>
              <a:ahLst/>
              <a:cxnLst/>
              <a:rect l="l" t="t" r="r" b="b"/>
              <a:pathLst>
                <a:path w="4861" h="3753" extrusionOk="0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199200" y="2485525"/>
              <a:ext cx="110650" cy="94225"/>
            </a:xfrm>
            <a:custGeom>
              <a:avLst/>
              <a:gdLst/>
              <a:ahLst/>
              <a:cxnLst/>
              <a:rect l="l" t="t" r="r" b="b"/>
              <a:pathLst>
                <a:path w="4426" h="3769" extrusionOk="0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248950" y="2481875"/>
              <a:ext cx="97875" cy="94750"/>
            </a:xfrm>
            <a:custGeom>
              <a:avLst/>
              <a:gdLst/>
              <a:ahLst/>
              <a:cxnLst/>
              <a:rect l="l" t="t" r="r" b="b"/>
              <a:pathLst>
                <a:path w="3915" h="3790" extrusionOk="0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4303625" y="2474825"/>
              <a:ext cx="83425" cy="93800"/>
            </a:xfrm>
            <a:custGeom>
              <a:avLst/>
              <a:gdLst/>
              <a:ahLst/>
              <a:cxnLst/>
              <a:rect l="l" t="t" r="r" b="b"/>
              <a:pathLst>
                <a:path w="3337" h="3752" extrusionOk="0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362600" y="2464000"/>
              <a:ext cx="67550" cy="91700"/>
            </a:xfrm>
            <a:custGeom>
              <a:avLst/>
              <a:gdLst/>
              <a:ahLst/>
              <a:cxnLst/>
              <a:rect l="l" t="t" r="r" b="b"/>
              <a:pathLst>
                <a:path w="2702" h="3668" extrusionOk="0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424825" y="2449950"/>
              <a:ext cx="50225" cy="88025"/>
            </a:xfrm>
            <a:custGeom>
              <a:avLst/>
              <a:gdLst/>
              <a:ahLst/>
              <a:cxnLst/>
              <a:rect l="l" t="t" r="r" b="b"/>
              <a:pathLst>
                <a:path w="2009" h="3521" extrusionOk="0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489225" y="2432900"/>
              <a:ext cx="31825" cy="82550"/>
            </a:xfrm>
            <a:custGeom>
              <a:avLst/>
              <a:gdLst/>
              <a:ahLst/>
              <a:cxnLst/>
              <a:rect l="l" t="t" r="r" b="b"/>
              <a:pathLst>
                <a:path w="1273" h="3302" extrusionOk="0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550850" y="2413150"/>
              <a:ext cx="27000" cy="75725"/>
            </a:xfrm>
            <a:custGeom>
              <a:avLst/>
              <a:gdLst/>
              <a:ahLst/>
              <a:cxnLst/>
              <a:rect l="l" t="t" r="r" b="b"/>
              <a:pathLst>
                <a:path w="1080" h="3029" extrusionOk="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597150" y="2390675"/>
              <a:ext cx="45425" cy="68050"/>
            </a:xfrm>
            <a:custGeom>
              <a:avLst/>
              <a:gdLst/>
              <a:ahLst/>
              <a:cxnLst/>
              <a:rect l="l" t="t" r="r" b="b"/>
              <a:pathLst>
                <a:path w="1817" h="2722" extrusionOk="0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642600" y="2366175"/>
              <a:ext cx="63200" cy="59150"/>
            </a:xfrm>
            <a:custGeom>
              <a:avLst/>
              <a:gdLst/>
              <a:ahLst/>
              <a:cxnLst/>
              <a:rect l="l" t="t" r="r" b="b"/>
              <a:pathLst>
                <a:path w="2528" h="2366" extrusionOk="0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86400" y="2340025"/>
              <a:ext cx="80100" cy="49150"/>
            </a:xfrm>
            <a:custGeom>
              <a:avLst/>
              <a:gdLst/>
              <a:ahLst/>
              <a:cxnLst/>
              <a:rect l="l" t="t" r="r" b="b"/>
              <a:pathLst>
                <a:path w="3204" h="1966" extrusionOk="0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728025" y="2312575"/>
              <a:ext cx="95625" cy="38400"/>
            </a:xfrm>
            <a:custGeom>
              <a:avLst/>
              <a:gdLst/>
              <a:ahLst/>
              <a:cxnLst/>
              <a:rect l="l" t="t" r="r" b="b"/>
              <a:pathLst>
                <a:path w="3825" h="1536" extrusionOk="0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766750" y="2284200"/>
              <a:ext cx="109250" cy="27175"/>
            </a:xfrm>
            <a:custGeom>
              <a:avLst/>
              <a:gdLst/>
              <a:ahLst/>
              <a:cxnLst/>
              <a:rect l="l" t="t" r="r" b="b"/>
              <a:pathLst>
                <a:path w="4370" h="1087" extrusionOk="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01800" y="2255500"/>
              <a:ext cx="121025" cy="15525"/>
            </a:xfrm>
            <a:custGeom>
              <a:avLst/>
              <a:gdLst/>
              <a:ahLst/>
              <a:cxnLst/>
              <a:rect l="l" t="t" r="r" b="b"/>
              <a:pathLst>
                <a:path w="4841" h="621" extrusionOk="0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32475" y="2216650"/>
              <a:ext cx="130900" cy="20500"/>
            </a:xfrm>
            <a:custGeom>
              <a:avLst/>
              <a:gdLst/>
              <a:ahLst/>
              <a:cxnLst/>
              <a:rect l="l" t="t" r="r" b="b"/>
              <a:pathLst>
                <a:path w="5236" h="820" extrusionOk="0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188300" y="2228625"/>
              <a:ext cx="635300" cy="249250"/>
            </a:xfrm>
            <a:custGeom>
              <a:avLst/>
              <a:gdLst/>
              <a:ahLst/>
              <a:cxnLst/>
              <a:rect l="l" t="t" r="r" b="b"/>
              <a:pathLst>
                <a:path w="25412" h="9970" extrusionOk="0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632900" y="2172150"/>
              <a:ext cx="368600" cy="69175"/>
            </a:xfrm>
            <a:custGeom>
              <a:avLst/>
              <a:gdLst/>
              <a:ahLst/>
              <a:cxnLst/>
              <a:rect l="l" t="t" r="r" b="b"/>
              <a:pathLst>
                <a:path w="14744" h="2767" extrusionOk="0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880050" y="2139925"/>
              <a:ext cx="143800" cy="41650"/>
            </a:xfrm>
            <a:custGeom>
              <a:avLst/>
              <a:gdLst/>
              <a:ahLst/>
              <a:cxnLst/>
              <a:rect l="l" t="t" r="r" b="b"/>
              <a:pathLst>
                <a:path w="5752" h="1666" extrusionOk="0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896350" y="2104325"/>
              <a:ext cx="146400" cy="51050"/>
            </a:xfrm>
            <a:custGeom>
              <a:avLst/>
              <a:gdLst/>
              <a:ahLst/>
              <a:cxnLst/>
              <a:rect l="l" t="t" r="r" b="b"/>
              <a:pathLst>
                <a:path w="5856" h="2042" extrusionOk="0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906875" y="2071350"/>
              <a:ext cx="147050" cy="59575"/>
            </a:xfrm>
            <a:custGeom>
              <a:avLst/>
              <a:gdLst/>
              <a:ahLst/>
              <a:cxnLst/>
              <a:rect l="l" t="t" r="r" b="b"/>
              <a:pathLst>
                <a:path w="5882" h="2383" extrusionOk="0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911725" y="2041475"/>
              <a:ext cx="145775" cy="67075"/>
            </a:xfrm>
            <a:custGeom>
              <a:avLst/>
              <a:gdLst/>
              <a:ahLst/>
              <a:cxnLst/>
              <a:rect l="l" t="t" r="r" b="b"/>
              <a:pathLst>
                <a:path w="5831" h="2683" extrusionOk="0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4909825" y="2015225"/>
              <a:ext cx="145575" cy="73225"/>
            </a:xfrm>
            <a:custGeom>
              <a:avLst/>
              <a:gdLst/>
              <a:ahLst/>
              <a:cxnLst/>
              <a:rect l="l" t="t" r="r" b="b"/>
              <a:pathLst>
                <a:path w="5823" h="2929" extrusionOk="0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901775" y="1992900"/>
              <a:ext cx="144675" cy="77975"/>
            </a:xfrm>
            <a:custGeom>
              <a:avLst/>
              <a:gdLst/>
              <a:ahLst/>
              <a:cxnLst/>
              <a:rect l="l" t="t" r="r" b="b"/>
              <a:pathLst>
                <a:path w="5787" h="3119" extrusionOk="0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888675" y="1974500"/>
              <a:ext cx="141150" cy="81850"/>
            </a:xfrm>
            <a:custGeom>
              <a:avLst/>
              <a:gdLst/>
              <a:ahLst/>
              <a:cxnLst/>
              <a:rect l="l" t="t" r="r" b="b"/>
              <a:pathLst>
                <a:path w="5646" h="3274" extrusionOk="0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870800" y="1960275"/>
              <a:ext cx="135500" cy="84475"/>
            </a:xfrm>
            <a:custGeom>
              <a:avLst/>
              <a:gdLst/>
              <a:ahLst/>
              <a:cxnLst/>
              <a:rect l="l" t="t" r="r" b="b"/>
              <a:pathLst>
                <a:path w="5420" h="3379" extrusionOk="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847875" y="1950675"/>
              <a:ext cx="128550" cy="85525"/>
            </a:xfrm>
            <a:custGeom>
              <a:avLst/>
              <a:gdLst/>
              <a:ahLst/>
              <a:cxnLst/>
              <a:rect l="l" t="t" r="r" b="b"/>
              <a:pathLst>
                <a:path w="5142" h="3421" extrusionOk="0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820675" y="1945525"/>
              <a:ext cx="119925" cy="85250"/>
            </a:xfrm>
            <a:custGeom>
              <a:avLst/>
              <a:gdLst/>
              <a:ahLst/>
              <a:cxnLst/>
              <a:rect l="l" t="t" r="r" b="b"/>
              <a:pathLst>
                <a:path w="4797" h="3410" extrusionOk="0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789725" y="1944525"/>
              <a:ext cx="109225" cy="84625"/>
            </a:xfrm>
            <a:custGeom>
              <a:avLst/>
              <a:gdLst/>
              <a:ahLst/>
              <a:cxnLst/>
              <a:rect l="l" t="t" r="r" b="b"/>
              <a:pathLst>
                <a:path w="4369" h="3385" extrusionOk="0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755550" y="1946800"/>
              <a:ext cx="97300" cy="84675"/>
            </a:xfrm>
            <a:custGeom>
              <a:avLst/>
              <a:gdLst/>
              <a:ahLst/>
              <a:cxnLst/>
              <a:rect l="l" t="t" r="r" b="b"/>
              <a:pathLst>
                <a:path w="3892" h="3387" extrusionOk="0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718500" y="1953275"/>
              <a:ext cx="84500" cy="83750"/>
            </a:xfrm>
            <a:custGeom>
              <a:avLst/>
              <a:gdLst/>
              <a:ahLst/>
              <a:cxnLst/>
              <a:rect l="l" t="t" r="r" b="b"/>
              <a:pathLst>
                <a:path w="3380" h="3350" extrusionOk="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678950" y="1963850"/>
              <a:ext cx="70775" cy="81950"/>
            </a:xfrm>
            <a:custGeom>
              <a:avLst/>
              <a:gdLst/>
              <a:ahLst/>
              <a:cxnLst/>
              <a:rect l="l" t="t" r="r" b="b"/>
              <a:pathLst>
                <a:path w="2831" h="3278" extrusionOk="0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637575" y="1978575"/>
              <a:ext cx="56050" cy="78900"/>
            </a:xfrm>
            <a:custGeom>
              <a:avLst/>
              <a:gdLst/>
              <a:ahLst/>
              <a:cxnLst/>
              <a:rect l="l" t="t" r="r" b="b"/>
              <a:pathLst>
                <a:path w="2242" h="3156" extrusionOk="0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595075" y="1997325"/>
              <a:ext cx="40475" cy="74500"/>
            </a:xfrm>
            <a:custGeom>
              <a:avLst/>
              <a:gdLst/>
              <a:ahLst/>
              <a:cxnLst/>
              <a:rect l="l" t="t" r="r" b="b"/>
              <a:pathLst>
                <a:path w="1619" h="2980" extrusionOk="0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551875" y="2019500"/>
              <a:ext cx="24650" cy="69200"/>
            </a:xfrm>
            <a:custGeom>
              <a:avLst/>
              <a:gdLst/>
              <a:ahLst/>
              <a:cxnLst/>
              <a:rect l="l" t="t" r="r" b="b"/>
              <a:pathLst>
                <a:path w="986" h="2768" extrusionOk="0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496225" y="2044775"/>
              <a:ext cx="27875" cy="63275"/>
            </a:xfrm>
            <a:custGeom>
              <a:avLst/>
              <a:gdLst/>
              <a:ahLst/>
              <a:cxnLst/>
              <a:rect l="l" t="t" r="r" b="b"/>
              <a:pathLst>
                <a:path w="1115" h="2531" extrusionOk="0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437875" y="2072975"/>
              <a:ext cx="43300" cy="56425"/>
            </a:xfrm>
            <a:custGeom>
              <a:avLst/>
              <a:gdLst/>
              <a:ahLst/>
              <a:cxnLst/>
              <a:rect l="l" t="t" r="r" b="b"/>
              <a:pathLst>
                <a:path w="1732" h="2257" extrusionOk="0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380875" y="2103775"/>
              <a:ext cx="58275" cy="48650"/>
            </a:xfrm>
            <a:custGeom>
              <a:avLst/>
              <a:gdLst/>
              <a:ahLst/>
              <a:cxnLst/>
              <a:rect l="l" t="t" r="r" b="b"/>
              <a:pathLst>
                <a:path w="2331" h="1946" extrusionOk="0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25925" y="2136700"/>
              <a:ext cx="72575" cy="40275"/>
            </a:xfrm>
            <a:custGeom>
              <a:avLst/>
              <a:gdLst/>
              <a:ahLst/>
              <a:cxnLst/>
              <a:rect l="l" t="t" r="r" b="b"/>
              <a:pathLst>
                <a:path w="2903" h="1611" extrusionOk="0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273900" y="2171375"/>
              <a:ext cx="85825" cy="31375"/>
            </a:xfrm>
            <a:custGeom>
              <a:avLst/>
              <a:gdLst/>
              <a:ahLst/>
              <a:cxnLst/>
              <a:rect l="l" t="t" r="r" b="b"/>
              <a:pathLst>
                <a:path w="3433" h="1255" extrusionOk="0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225375" y="2207500"/>
              <a:ext cx="98150" cy="21800"/>
            </a:xfrm>
            <a:custGeom>
              <a:avLst/>
              <a:gdLst/>
              <a:ahLst/>
              <a:cxnLst/>
              <a:rect l="l" t="t" r="r" b="b"/>
              <a:pathLst>
                <a:path w="3926" h="872" extrusionOk="0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181100" y="2244450"/>
              <a:ext cx="109400" cy="13325"/>
            </a:xfrm>
            <a:custGeom>
              <a:avLst/>
              <a:gdLst/>
              <a:ahLst/>
              <a:cxnLst/>
              <a:rect l="l" t="t" r="r" b="b"/>
              <a:pathLst>
                <a:path w="4376" h="533" extrusionOk="0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874800" y="2335025"/>
              <a:ext cx="96450" cy="19875"/>
            </a:xfrm>
            <a:custGeom>
              <a:avLst/>
              <a:gdLst/>
              <a:ahLst/>
              <a:cxnLst/>
              <a:rect l="l" t="t" r="r" b="b"/>
              <a:pathLst>
                <a:path w="3858" h="795" extrusionOk="0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849275" y="2359725"/>
              <a:ext cx="99425" cy="23675"/>
            </a:xfrm>
            <a:custGeom>
              <a:avLst/>
              <a:gdLst/>
              <a:ahLst/>
              <a:cxnLst/>
              <a:rect l="l" t="t" r="r" b="b"/>
              <a:pathLst>
                <a:path w="3977" h="947" extrusionOk="0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825500" y="2384125"/>
              <a:ext cx="102950" cy="27675"/>
            </a:xfrm>
            <a:custGeom>
              <a:avLst/>
              <a:gdLst/>
              <a:ahLst/>
              <a:cxnLst/>
              <a:rect l="l" t="t" r="r" b="b"/>
              <a:pathLst>
                <a:path w="4118" h="1107" extrusionOk="0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3804850" y="2408225"/>
              <a:ext cx="105350" cy="31425"/>
            </a:xfrm>
            <a:custGeom>
              <a:avLst/>
              <a:gdLst/>
              <a:ahLst/>
              <a:cxnLst/>
              <a:rect l="l" t="t" r="r" b="b"/>
              <a:pathLst>
                <a:path w="4214" h="1257" extrusionOk="0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785550" y="2432150"/>
              <a:ext cx="107725" cy="35225"/>
            </a:xfrm>
            <a:custGeom>
              <a:avLst/>
              <a:gdLst/>
              <a:ahLst/>
              <a:cxnLst/>
              <a:rect l="l" t="t" r="r" b="b"/>
              <a:pathLst>
                <a:path w="4309" h="1409" extrusionOk="0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769575" y="2455300"/>
              <a:ext cx="110100" cy="39025"/>
            </a:xfrm>
            <a:custGeom>
              <a:avLst/>
              <a:gdLst/>
              <a:ahLst/>
              <a:cxnLst/>
              <a:rect l="l" t="t" r="r" b="b"/>
              <a:pathLst>
                <a:path w="4404" h="1561" extrusionOk="0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55800" y="2478175"/>
              <a:ext cx="111550" cy="42600"/>
            </a:xfrm>
            <a:custGeom>
              <a:avLst/>
              <a:gdLst/>
              <a:ahLst/>
              <a:cxnLst/>
              <a:rect l="l" t="t" r="r" b="b"/>
              <a:pathLst>
                <a:path w="4462" h="1704" extrusionOk="0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744125" y="2500325"/>
              <a:ext cx="113550" cy="46375"/>
            </a:xfrm>
            <a:custGeom>
              <a:avLst/>
              <a:gdLst/>
              <a:ahLst/>
              <a:cxnLst/>
              <a:rect l="l" t="t" r="r" b="b"/>
              <a:pathLst>
                <a:path w="4542" h="1855" extrusionOk="0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736200" y="2521700"/>
              <a:ext cx="114250" cy="49725"/>
            </a:xfrm>
            <a:custGeom>
              <a:avLst/>
              <a:gdLst/>
              <a:ahLst/>
              <a:cxnLst/>
              <a:rect l="l" t="t" r="r" b="b"/>
              <a:pathLst>
                <a:path w="4570" h="1989" extrusionOk="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30050" y="2542700"/>
              <a:ext cx="114550" cy="52925"/>
            </a:xfrm>
            <a:custGeom>
              <a:avLst/>
              <a:gdLst/>
              <a:ahLst/>
              <a:cxnLst/>
              <a:rect l="l" t="t" r="r" b="b"/>
              <a:pathLst>
                <a:path w="4582" h="2117" extrusionOk="0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27175" y="2562225"/>
              <a:ext cx="115450" cy="56425"/>
            </a:xfrm>
            <a:custGeom>
              <a:avLst/>
              <a:gdLst/>
              <a:ahLst/>
              <a:cxnLst/>
              <a:rect l="l" t="t" r="r" b="b"/>
              <a:pathLst>
                <a:path w="4618" h="2257" extrusionOk="0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26825" y="2581250"/>
              <a:ext cx="115850" cy="59300"/>
            </a:xfrm>
            <a:custGeom>
              <a:avLst/>
              <a:gdLst/>
              <a:ahLst/>
              <a:cxnLst/>
              <a:rect l="l" t="t" r="r" b="b"/>
              <a:pathLst>
                <a:path w="4634" h="2372" extrusionOk="0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28600" y="2599300"/>
              <a:ext cx="116125" cy="62475"/>
            </a:xfrm>
            <a:custGeom>
              <a:avLst/>
              <a:gdLst/>
              <a:ahLst/>
              <a:cxnLst/>
              <a:rect l="l" t="t" r="r" b="b"/>
              <a:pathLst>
                <a:path w="4645" h="2499" extrusionOk="0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33925" y="2615925"/>
              <a:ext cx="116750" cy="65100"/>
            </a:xfrm>
            <a:custGeom>
              <a:avLst/>
              <a:gdLst/>
              <a:ahLst/>
              <a:cxnLst/>
              <a:rect l="l" t="t" r="r" b="b"/>
              <a:pathLst>
                <a:path w="4670" h="2604" extrusionOk="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41175" y="2631900"/>
              <a:ext cx="117125" cy="67475"/>
            </a:xfrm>
            <a:custGeom>
              <a:avLst/>
              <a:gdLst/>
              <a:ahLst/>
              <a:cxnLst/>
              <a:rect l="l" t="t" r="r" b="b"/>
              <a:pathLst>
                <a:path w="4685" h="2699" extrusionOk="0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752250" y="2646225"/>
              <a:ext cx="116075" cy="70175"/>
            </a:xfrm>
            <a:custGeom>
              <a:avLst/>
              <a:gdLst/>
              <a:ahLst/>
              <a:cxnLst/>
              <a:rect l="l" t="t" r="r" b="b"/>
              <a:pathLst>
                <a:path w="4643" h="2807" extrusionOk="0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765975" y="2659350"/>
              <a:ext cx="115525" cy="72125"/>
            </a:xfrm>
            <a:custGeom>
              <a:avLst/>
              <a:gdLst/>
              <a:ahLst/>
              <a:cxnLst/>
              <a:rect l="l" t="t" r="r" b="b"/>
              <a:pathLst>
                <a:path w="4621" h="2885" extrusionOk="0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782000" y="2671575"/>
              <a:ext cx="114250" cy="74025"/>
            </a:xfrm>
            <a:custGeom>
              <a:avLst/>
              <a:gdLst/>
              <a:ahLst/>
              <a:cxnLst/>
              <a:rect l="l" t="t" r="r" b="b"/>
              <a:pathLst>
                <a:path w="4570" h="2961" extrusionOk="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802175" y="2681575"/>
              <a:ext cx="112125" cy="75950"/>
            </a:xfrm>
            <a:custGeom>
              <a:avLst/>
              <a:gdLst/>
              <a:ahLst/>
              <a:cxnLst/>
              <a:rect l="l" t="t" r="r" b="b"/>
              <a:pathLst>
                <a:path w="4485" h="3038" extrusionOk="0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824300" y="2690700"/>
              <a:ext cx="110200" cy="77150"/>
            </a:xfrm>
            <a:custGeom>
              <a:avLst/>
              <a:gdLst/>
              <a:ahLst/>
              <a:cxnLst/>
              <a:rect l="l" t="t" r="r" b="b"/>
              <a:pathLst>
                <a:path w="4408" h="3086" extrusionOk="0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168425" y="2138975"/>
              <a:ext cx="115800" cy="23325"/>
            </a:xfrm>
            <a:custGeom>
              <a:avLst/>
              <a:gdLst/>
              <a:ahLst/>
              <a:cxnLst/>
              <a:rect l="l" t="t" r="r" b="b"/>
              <a:pathLst>
                <a:path w="4632" h="933" extrusionOk="0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189125" y="2108350"/>
              <a:ext cx="117750" cy="27600"/>
            </a:xfrm>
            <a:custGeom>
              <a:avLst/>
              <a:gdLst/>
              <a:ahLst/>
              <a:cxnLst/>
              <a:rect l="l" t="t" r="r" b="b"/>
              <a:pathLst>
                <a:path w="4710" h="1104" extrusionOk="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206775" y="2078400"/>
              <a:ext cx="120275" cy="31875"/>
            </a:xfrm>
            <a:custGeom>
              <a:avLst/>
              <a:gdLst/>
              <a:ahLst/>
              <a:cxnLst/>
              <a:rect l="l" t="t" r="r" b="b"/>
              <a:pathLst>
                <a:path w="4811" h="1275" extrusionOk="0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221850" y="2049550"/>
              <a:ext cx="121250" cy="35825"/>
            </a:xfrm>
            <a:custGeom>
              <a:avLst/>
              <a:gdLst/>
              <a:ahLst/>
              <a:cxnLst/>
              <a:rect l="l" t="t" r="r" b="b"/>
              <a:pathLst>
                <a:path w="4850" h="1433" extrusionOk="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235150" y="2021375"/>
              <a:ext cx="122125" cy="39625"/>
            </a:xfrm>
            <a:custGeom>
              <a:avLst/>
              <a:gdLst/>
              <a:ahLst/>
              <a:cxnLst/>
              <a:rect l="l" t="t" r="r" b="b"/>
              <a:pathLst>
                <a:path w="4885" h="1585" extrusionOk="0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244400" y="1994600"/>
              <a:ext cx="122875" cy="43300"/>
            </a:xfrm>
            <a:custGeom>
              <a:avLst/>
              <a:gdLst/>
              <a:ahLst/>
              <a:cxnLst/>
              <a:rect l="l" t="t" r="r" b="b"/>
              <a:pathLst>
                <a:path w="4915" h="1732" extrusionOk="0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252150" y="1968900"/>
              <a:ext cx="122425" cy="46550"/>
            </a:xfrm>
            <a:custGeom>
              <a:avLst/>
              <a:gdLst/>
              <a:ahLst/>
              <a:cxnLst/>
              <a:rect l="l" t="t" r="r" b="b"/>
              <a:pathLst>
                <a:path w="4897" h="1862" extrusionOk="0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56750" y="1944275"/>
              <a:ext cx="122550" cy="49900"/>
            </a:xfrm>
            <a:custGeom>
              <a:avLst/>
              <a:gdLst/>
              <a:ahLst/>
              <a:cxnLst/>
              <a:rect l="l" t="t" r="r" b="b"/>
              <a:pathLst>
                <a:path w="4902" h="1996" extrusionOk="0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58625" y="1921425"/>
              <a:ext cx="121225" cy="52650"/>
            </a:xfrm>
            <a:custGeom>
              <a:avLst/>
              <a:gdLst/>
              <a:ahLst/>
              <a:cxnLst/>
              <a:rect l="l" t="t" r="r" b="b"/>
              <a:pathLst>
                <a:path w="4849" h="2106" extrusionOk="0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58000" y="1899600"/>
              <a:ext cx="121525" cy="55125"/>
            </a:xfrm>
            <a:custGeom>
              <a:avLst/>
              <a:gdLst/>
              <a:ahLst/>
              <a:cxnLst/>
              <a:rect l="l" t="t" r="r" b="b"/>
              <a:pathLst>
                <a:path w="4861" h="2205" extrusionOk="0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254250" y="1879425"/>
              <a:ext cx="120400" cy="57775"/>
            </a:xfrm>
            <a:custGeom>
              <a:avLst/>
              <a:gdLst/>
              <a:ahLst/>
              <a:cxnLst/>
              <a:rect l="l" t="t" r="r" b="b"/>
              <a:pathLst>
                <a:path w="4816" h="2311" extrusionOk="0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247900" y="1860875"/>
              <a:ext cx="119900" cy="59700"/>
            </a:xfrm>
            <a:custGeom>
              <a:avLst/>
              <a:gdLst/>
              <a:ahLst/>
              <a:cxnLst/>
              <a:rect l="l" t="t" r="r" b="b"/>
              <a:pathLst>
                <a:path w="4796" h="2388" extrusionOk="0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240100" y="1843350"/>
              <a:ext cx="118100" cy="61825"/>
            </a:xfrm>
            <a:custGeom>
              <a:avLst/>
              <a:gdLst/>
              <a:ahLst/>
              <a:cxnLst/>
              <a:rect l="l" t="t" r="r" b="b"/>
              <a:pathLst>
                <a:path w="4724" h="2473" extrusionOk="0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28450" y="1828175"/>
              <a:ext cx="116675" cy="63325"/>
            </a:xfrm>
            <a:custGeom>
              <a:avLst/>
              <a:gdLst/>
              <a:ahLst/>
              <a:cxnLst/>
              <a:rect l="l" t="t" r="r" b="b"/>
              <a:pathLst>
                <a:path w="4667" h="2533" extrusionOk="0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215375" y="1814175"/>
              <a:ext cx="115000" cy="64500"/>
            </a:xfrm>
            <a:custGeom>
              <a:avLst/>
              <a:gdLst/>
              <a:ahLst/>
              <a:cxnLst/>
              <a:rect l="l" t="t" r="r" b="b"/>
              <a:pathLst>
                <a:path w="4600" h="2580" extrusionOk="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00150" y="1801750"/>
              <a:ext cx="112000" cy="65950"/>
            </a:xfrm>
            <a:custGeom>
              <a:avLst/>
              <a:gdLst/>
              <a:ahLst/>
              <a:cxnLst/>
              <a:rect l="l" t="t" r="r" b="b"/>
              <a:pathLst>
                <a:path w="4480" h="2638" extrusionOk="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140875" y="1775200"/>
              <a:ext cx="102850" cy="67825"/>
            </a:xfrm>
            <a:custGeom>
              <a:avLst/>
              <a:gdLst/>
              <a:ahLst/>
              <a:cxnLst/>
              <a:rect l="l" t="t" r="r" b="b"/>
              <a:pathLst>
                <a:path w="4114" h="2713" extrusionOk="0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117250" y="1769725"/>
              <a:ext cx="99475" cy="67750"/>
            </a:xfrm>
            <a:custGeom>
              <a:avLst/>
              <a:gdLst/>
              <a:ahLst/>
              <a:cxnLst/>
              <a:rect l="l" t="t" r="r" b="b"/>
              <a:pathLst>
                <a:path w="3979" h="2710" extrusionOk="0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519850" y="2366475"/>
              <a:ext cx="865575" cy="536825"/>
            </a:xfrm>
            <a:custGeom>
              <a:avLst/>
              <a:gdLst/>
              <a:ahLst/>
              <a:cxnLst/>
              <a:rect l="l" t="t" r="r" b="b"/>
              <a:pathLst>
                <a:path w="34623" h="21473" extrusionOk="0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632775" y="2354125"/>
              <a:ext cx="772150" cy="473200"/>
            </a:xfrm>
            <a:custGeom>
              <a:avLst/>
              <a:gdLst/>
              <a:ahLst/>
              <a:cxnLst/>
              <a:rect l="l" t="t" r="r" b="b"/>
              <a:pathLst>
                <a:path w="30886" h="18928" extrusionOk="0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09100" y="1710675"/>
              <a:ext cx="1035800" cy="1044175"/>
            </a:xfrm>
            <a:custGeom>
              <a:avLst/>
              <a:gdLst/>
              <a:ahLst/>
              <a:cxnLst/>
              <a:rect l="l" t="t" r="r" b="b"/>
              <a:pathLst>
                <a:path w="41432" h="41767" extrusionOk="0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512975" y="1769675"/>
              <a:ext cx="918150" cy="924550"/>
            </a:xfrm>
            <a:custGeom>
              <a:avLst/>
              <a:gdLst/>
              <a:ahLst/>
              <a:cxnLst/>
              <a:rect l="l" t="t" r="r" b="b"/>
              <a:pathLst>
                <a:path w="36726" h="36982" extrusionOk="0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827950" y="1673750"/>
              <a:ext cx="1552675" cy="627325"/>
            </a:xfrm>
            <a:custGeom>
              <a:avLst/>
              <a:gdLst/>
              <a:ahLst/>
              <a:cxnLst/>
              <a:rect l="l" t="t" r="r" b="b"/>
              <a:pathLst>
                <a:path w="62107" h="25093" extrusionOk="0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3902475" y="1735025"/>
              <a:ext cx="1387625" cy="560975"/>
            </a:xfrm>
            <a:custGeom>
              <a:avLst/>
              <a:gdLst/>
              <a:ahLst/>
              <a:cxnLst/>
              <a:rect l="l" t="t" r="r" b="b"/>
              <a:pathLst>
                <a:path w="55505" h="22439" extrusionOk="0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014650" y="2421650"/>
              <a:ext cx="82750" cy="17575"/>
            </a:xfrm>
            <a:custGeom>
              <a:avLst/>
              <a:gdLst/>
              <a:ahLst/>
              <a:cxnLst/>
              <a:rect l="l" t="t" r="r" b="b"/>
              <a:pathLst>
                <a:path w="3310" h="703" extrusionOk="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993300" y="2440600"/>
              <a:ext cx="83925" cy="18600"/>
            </a:xfrm>
            <a:custGeom>
              <a:avLst/>
              <a:gdLst/>
              <a:ahLst/>
              <a:cxnLst/>
              <a:rect l="l" t="t" r="r" b="b"/>
              <a:pathLst>
                <a:path w="3357" h="744" extrusionOk="0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972400" y="2459650"/>
              <a:ext cx="84575" cy="19525"/>
            </a:xfrm>
            <a:custGeom>
              <a:avLst/>
              <a:gdLst/>
              <a:ahLst/>
              <a:cxnLst/>
              <a:rect l="l" t="t" r="r" b="b"/>
              <a:pathLst>
                <a:path w="3383" h="781" extrusionOk="0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952050" y="2478600"/>
              <a:ext cx="85800" cy="20550"/>
            </a:xfrm>
            <a:custGeom>
              <a:avLst/>
              <a:gdLst/>
              <a:ahLst/>
              <a:cxnLst/>
              <a:rect l="l" t="t" r="r" b="b"/>
              <a:pathLst>
                <a:path w="3432" h="822" extrusionOk="0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931575" y="2497625"/>
              <a:ext cx="87025" cy="21600"/>
            </a:xfrm>
            <a:custGeom>
              <a:avLst/>
              <a:gdLst/>
              <a:ahLst/>
              <a:cxnLst/>
              <a:rect l="l" t="t" r="r" b="b"/>
              <a:pathLst>
                <a:path w="3481" h="864" extrusionOk="0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911650" y="2516775"/>
              <a:ext cx="87625" cy="22500"/>
            </a:xfrm>
            <a:custGeom>
              <a:avLst/>
              <a:gdLst/>
              <a:ahLst/>
              <a:cxnLst/>
              <a:rect l="l" t="t" r="r" b="b"/>
              <a:pathLst>
                <a:path w="3505" h="900" extrusionOk="0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92250" y="2535750"/>
              <a:ext cx="88825" cy="23575"/>
            </a:xfrm>
            <a:custGeom>
              <a:avLst/>
              <a:gdLst/>
              <a:ahLst/>
              <a:cxnLst/>
              <a:rect l="l" t="t" r="r" b="b"/>
              <a:pathLst>
                <a:path w="3553" h="943" extrusionOk="0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872750" y="2554825"/>
              <a:ext cx="90000" cy="24650"/>
            </a:xfrm>
            <a:custGeom>
              <a:avLst/>
              <a:gdLst/>
              <a:ahLst/>
              <a:cxnLst/>
              <a:rect l="l" t="t" r="r" b="b"/>
              <a:pathLst>
                <a:path w="3600" h="986" extrusionOk="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3900" y="2574000"/>
              <a:ext cx="90550" cy="25600"/>
            </a:xfrm>
            <a:custGeom>
              <a:avLst/>
              <a:gdLst/>
              <a:ahLst/>
              <a:cxnLst/>
              <a:rect l="l" t="t" r="r" b="b"/>
              <a:pathLst>
                <a:path w="3622" h="1024" extrusionOk="0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835500" y="2593000"/>
              <a:ext cx="91750" cy="26700"/>
            </a:xfrm>
            <a:custGeom>
              <a:avLst/>
              <a:gdLst/>
              <a:ahLst/>
              <a:cxnLst/>
              <a:rect l="l" t="t" r="r" b="b"/>
              <a:pathLst>
                <a:path w="3670" h="1068" extrusionOk="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7000" y="2612125"/>
              <a:ext cx="92925" cy="27775"/>
            </a:xfrm>
            <a:custGeom>
              <a:avLst/>
              <a:gdLst/>
              <a:ahLst/>
              <a:cxnLst/>
              <a:rect l="l" t="t" r="r" b="b"/>
              <a:pathLst>
                <a:path w="3717" h="1111" extrusionOk="0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799300" y="2631300"/>
              <a:ext cx="93450" cy="28700"/>
            </a:xfrm>
            <a:custGeom>
              <a:avLst/>
              <a:gdLst/>
              <a:ahLst/>
              <a:cxnLst/>
              <a:rect l="l" t="t" r="r" b="b"/>
              <a:pathLst>
                <a:path w="3738" h="1148" extrusionOk="0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781975" y="2650300"/>
              <a:ext cx="94575" cy="29825"/>
            </a:xfrm>
            <a:custGeom>
              <a:avLst/>
              <a:gdLst/>
              <a:ahLst/>
              <a:cxnLst/>
              <a:rect l="l" t="t" r="r" b="b"/>
              <a:pathLst>
                <a:path w="3783" h="1193" extrusionOk="0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764525" y="2669400"/>
              <a:ext cx="95725" cy="30950"/>
            </a:xfrm>
            <a:custGeom>
              <a:avLst/>
              <a:gdLst/>
              <a:ahLst/>
              <a:cxnLst/>
              <a:rect l="l" t="t" r="r" b="b"/>
              <a:pathLst>
                <a:path w="3829" h="1238" extrusionOk="0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748050" y="2688500"/>
              <a:ext cx="96200" cy="31900"/>
            </a:xfrm>
            <a:custGeom>
              <a:avLst/>
              <a:gdLst/>
              <a:ahLst/>
              <a:cxnLst/>
              <a:rect l="l" t="t" r="r" b="b"/>
              <a:pathLst>
                <a:path w="3848" h="1276" extrusionOk="0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731825" y="2707475"/>
              <a:ext cx="97325" cy="33025"/>
            </a:xfrm>
            <a:custGeom>
              <a:avLst/>
              <a:gdLst/>
              <a:ahLst/>
              <a:cxnLst/>
              <a:rect l="l" t="t" r="r" b="b"/>
              <a:pathLst>
                <a:path w="3893" h="1321" extrusionOk="0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715500" y="2726575"/>
              <a:ext cx="98400" cy="34125"/>
            </a:xfrm>
            <a:custGeom>
              <a:avLst/>
              <a:gdLst/>
              <a:ahLst/>
              <a:cxnLst/>
              <a:rect l="l" t="t" r="r" b="b"/>
              <a:pathLst>
                <a:path w="3936" h="1365" extrusionOk="0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700350" y="2745575"/>
              <a:ext cx="98875" cy="35100"/>
            </a:xfrm>
            <a:custGeom>
              <a:avLst/>
              <a:gdLst/>
              <a:ahLst/>
              <a:cxnLst/>
              <a:rect l="l" t="t" r="r" b="b"/>
              <a:pathLst>
                <a:path w="3955" h="1404" extrusionOk="0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685275" y="2764450"/>
              <a:ext cx="99900" cy="36250"/>
            </a:xfrm>
            <a:custGeom>
              <a:avLst/>
              <a:gdLst/>
              <a:ahLst/>
              <a:cxnLst/>
              <a:rect l="l" t="t" r="r" b="b"/>
              <a:pathLst>
                <a:path w="3996" h="1450" extrusionOk="0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642500" y="2821125"/>
              <a:ext cx="102350" cy="39500"/>
            </a:xfrm>
            <a:custGeom>
              <a:avLst/>
              <a:gdLst/>
              <a:ahLst/>
              <a:cxnLst/>
              <a:rect l="l" t="t" r="r" b="b"/>
              <a:pathLst>
                <a:path w="4094" h="1580" extrusionOk="0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628825" y="2840025"/>
              <a:ext cx="103075" cy="40575"/>
            </a:xfrm>
            <a:custGeom>
              <a:avLst/>
              <a:gdLst/>
              <a:ahLst/>
              <a:cxnLst/>
              <a:rect l="l" t="t" r="r" b="b"/>
              <a:pathLst>
                <a:path w="4123" h="1623" extrusionOk="0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616300" y="2858700"/>
              <a:ext cx="103675" cy="41600"/>
            </a:xfrm>
            <a:custGeom>
              <a:avLst/>
              <a:gdLst/>
              <a:ahLst/>
              <a:cxnLst/>
              <a:rect l="l" t="t" r="r" b="b"/>
              <a:pathLst>
                <a:path w="4147" h="1664" extrusionOk="0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603650" y="2877375"/>
              <a:ext cx="104650" cy="42775"/>
            </a:xfrm>
            <a:custGeom>
              <a:avLst/>
              <a:gdLst/>
              <a:ahLst/>
              <a:cxnLst/>
              <a:rect l="l" t="t" r="r" b="b"/>
              <a:pathLst>
                <a:path w="4186" h="1711" extrusionOk="0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91525" y="2896125"/>
              <a:ext cx="105050" cy="43775"/>
            </a:xfrm>
            <a:custGeom>
              <a:avLst/>
              <a:gdLst/>
              <a:ahLst/>
              <a:cxnLst/>
              <a:rect l="l" t="t" r="r" b="b"/>
              <a:pathLst>
                <a:path w="4202" h="1751" extrusionOk="0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80275" y="2914550"/>
              <a:ext cx="105875" cy="44875"/>
            </a:xfrm>
            <a:custGeom>
              <a:avLst/>
              <a:gdLst/>
              <a:ahLst/>
              <a:cxnLst/>
              <a:rect l="l" t="t" r="r" b="b"/>
              <a:pathLst>
                <a:path w="4235" h="1795" extrusionOk="0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568925" y="2933025"/>
              <a:ext cx="106825" cy="46075"/>
            </a:xfrm>
            <a:custGeom>
              <a:avLst/>
              <a:gdLst/>
              <a:ahLst/>
              <a:cxnLst/>
              <a:rect l="l" t="t" r="r" b="b"/>
              <a:pathLst>
                <a:path w="4273" h="1843" extrusionOk="0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558425" y="2951575"/>
              <a:ext cx="106975" cy="47000"/>
            </a:xfrm>
            <a:custGeom>
              <a:avLst/>
              <a:gdLst/>
              <a:ahLst/>
              <a:cxnLst/>
              <a:rect l="l" t="t" r="r" b="b"/>
              <a:pathLst>
                <a:path w="4279" h="1880" extrusionOk="0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548525" y="2969725"/>
              <a:ext cx="107875" cy="48175"/>
            </a:xfrm>
            <a:custGeom>
              <a:avLst/>
              <a:gdLst/>
              <a:ahLst/>
              <a:cxnLst/>
              <a:rect l="l" t="t" r="r" b="b"/>
              <a:pathLst>
                <a:path w="4315" h="1927" extrusionOk="0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538550" y="2988025"/>
              <a:ext cx="108725" cy="49350"/>
            </a:xfrm>
            <a:custGeom>
              <a:avLst/>
              <a:gdLst/>
              <a:ahLst/>
              <a:cxnLst/>
              <a:rect l="l" t="t" r="r" b="b"/>
              <a:pathLst>
                <a:path w="4349" h="1974" extrusionOk="0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529725" y="3006200"/>
              <a:ext cx="108850" cy="50300"/>
            </a:xfrm>
            <a:custGeom>
              <a:avLst/>
              <a:gdLst/>
              <a:ahLst/>
              <a:cxnLst/>
              <a:rect l="l" t="t" r="r" b="b"/>
              <a:pathLst>
                <a:path w="4354" h="2012" extrusionOk="0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521225" y="3024100"/>
              <a:ext cx="109650" cy="51475"/>
            </a:xfrm>
            <a:custGeom>
              <a:avLst/>
              <a:gdLst/>
              <a:ahLst/>
              <a:cxnLst/>
              <a:rect l="l" t="t" r="r" b="b"/>
              <a:pathLst>
                <a:path w="4386" h="2059" extrusionOk="0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512650" y="3042150"/>
              <a:ext cx="110475" cy="52650"/>
            </a:xfrm>
            <a:custGeom>
              <a:avLst/>
              <a:gdLst/>
              <a:ahLst/>
              <a:cxnLst/>
              <a:rect l="l" t="t" r="r" b="b"/>
              <a:pathLst>
                <a:path w="4419" h="2106" extrusionOk="0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05600" y="3059975"/>
              <a:ext cx="110475" cy="53550"/>
            </a:xfrm>
            <a:custGeom>
              <a:avLst/>
              <a:gdLst/>
              <a:ahLst/>
              <a:cxnLst/>
              <a:rect l="l" t="t" r="r" b="b"/>
              <a:pathLst>
                <a:path w="4419" h="2142" extrusionOk="0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498550" y="3077575"/>
              <a:ext cx="111250" cy="54725"/>
            </a:xfrm>
            <a:custGeom>
              <a:avLst/>
              <a:gdLst/>
              <a:ahLst/>
              <a:cxnLst/>
              <a:rect l="l" t="t" r="r" b="b"/>
              <a:pathLst>
                <a:path w="4450" h="2189" extrusionOk="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491725" y="3095325"/>
              <a:ext cx="111700" cy="55800"/>
            </a:xfrm>
            <a:custGeom>
              <a:avLst/>
              <a:gdLst/>
              <a:ahLst/>
              <a:cxnLst/>
              <a:rect l="l" t="t" r="r" b="b"/>
              <a:pathLst>
                <a:path w="4468" h="2232" extrusionOk="0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486225" y="3112675"/>
              <a:ext cx="111900" cy="56800"/>
            </a:xfrm>
            <a:custGeom>
              <a:avLst/>
              <a:gdLst/>
              <a:ahLst/>
              <a:cxnLst/>
              <a:rect l="l" t="t" r="r" b="b"/>
              <a:pathLst>
                <a:path w="4476" h="2272" extrusionOk="0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480650" y="3129950"/>
              <a:ext cx="112600" cy="58000"/>
            </a:xfrm>
            <a:custGeom>
              <a:avLst/>
              <a:gdLst/>
              <a:ahLst/>
              <a:cxnLst/>
              <a:rect l="l" t="t" r="r" b="b"/>
              <a:pathLst>
                <a:path w="4504" h="2320" extrusionOk="0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725" y="3147350"/>
              <a:ext cx="112600" cy="58900"/>
            </a:xfrm>
            <a:custGeom>
              <a:avLst/>
              <a:gdLst/>
              <a:ahLst/>
              <a:cxnLst/>
              <a:rect l="l" t="t" r="r" b="b"/>
              <a:pathLst>
                <a:path w="4504" h="2356" extrusionOk="0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473400" y="3157300"/>
              <a:ext cx="112825" cy="59550"/>
            </a:xfrm>
            <a:custGeom>
              <a:avLst/>
              <a:gdLst/>
              <a:ahLst/>
              <a:cxnLst/>
              <a:rect l="l" t="t" r="r" b="b"/>
              <a:pathLst>
                <a:path w="4513" h="2382" extrusionOk="0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69425" y="3174125"/>
              <a:ext cx="113450" cy="60775"/>
            </a:xfrm>
            <a:custGeom>
              <a:avLst/>
              <a:gdLst/>
              <a:ahLst/>
              <a:cxnLst/>
              <a:rect l="l" t="t" r="r" b="b"/>
              <a:pathLst>
                <a:path w="4538" h="2431" extrusionOk="0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465725" y="3191100"/>
              <a:ext cx="113750" cy="61825"/>
            </a:xfrm>
            <a:custGeom>
              <a:avLst/>
              <a:gdLst/>
              <a:ahLst/>
              <a:cxnLst/>
              <a:rect l="l" t="t" r="r" b="b"/>
              <a:pathLst>
                <a:path w="4550" h="2473" extrusionOk="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63425" y="3207600"/>
              <a:ext cx="113800" cy="62800"/>
            </a:xfrm>
            <a:custGeom>
              <a:avLst/>
              <a:gdLst/>
              <a:ahLst/>
              <a:cxnLst/>
              <a:rect l="l" t="t" r="r" b="b"/>
              <a:pathLst>
                <a:path w="4552" h="2512" extrusionOk="0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61075" y="3224025"/>
              <a:ext cx="114325" cy="63950"/>
            </a:xfrm>
            <a:custGeom>
              <a:avLst/>
              <a:gdLst/>
              <a:ahLst/>
              <a:cxnLst/>
              <a:rect l="l" t="t" r="r" b="b"/>
              <a:pathLst>
                <a:path w="4573" h="2558" extrusionOk="0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59375" y="3240575"/>
              <a:ext cx="114150" cy="64800"/>
            </a:xfrm>
            <a:custGeom>
              <a:avLst/>
              <a:gdLst/>
              <a:ahLst/>
              <a:cxnLst/>
              <a:rect l="l" t="t" r="r" b="b"/>
              <a:pathLst>
                <a:path w="4566" h="2592" extrusionOk="0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458725" y="3256425"/>
              <a:ext cx="114475" cy="65950"/>
            </a:xfrm>
            <a:custGeom>
              <a:avLst/>
              <a:gdLst/>
              <a:ahLst/>
              <a:cxnLst/>
              <a:rect l="l" t="t" r="r" b="b"/>
              <a:pathLst>
                <a:path w="4579" h="2638" extrusionOk="0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58050" y="3272350"/>
              <a:ext cx="114900" cy="67125"/>
            </a:xfrm>
            <a:custGeom>
              <a:avLst/>
              <a:gdLst/>
              <a:ahLst/>
              <a:cxnLst/>
              <a:rect l="l" t="t" r="r" b="b"/>
              <a:pathLst>
                <a:path w="4596" h="2685" extrusionOk="0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57950" y="3288275"/>
              <a:ext cx="115650" cy="67925"/>
            </a:xfrm>
            <a:custGeom>
              <a:avLst/>
              <a:gdLst/>
              <a:ahLst/>
              <a:cxnLst/>
              <a:rect l="l" t="t" r="r" b="b"/>
              <a:pathLst>
                <a:path w="4626" h="2717" extrusionOk="0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459025" y="3303550"/>
              <a:ext cx="116000" cy="69075"/>
            </a:xfrm>
            <a:custGeom>
              <a:avLst/>
              <a:gdLst/>
              <a:ahLst/>
              <a:cxnLst/>
              <a:rect l="l" t="t" r="r" b="b"/>
              <a:pathLst>
                <a:path w="4640" h="2763" extrusionOk="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464625" y="3348800"/>
              <a:ext cx="117625" cy="72125"/>
            </a:xfrm>
            <a:custGeom>
              <a:avLst/>
              <a:gdLst/>
              <a:ahLst/>
              <a:cxnLst/>
              <a:rect l="l" t="t" r="r" b="b"/>
              <a:pathLst>
                <a:path w="4705" h="2885" extrusionOk="0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67500" y="3363600"/>
              <a:ext cx="117825" cy="73275"/>
            </a:xfrm>
            <a:custGeom>
              <a:avLst/>
              <a:gdLst/>
              <a:ahLst/>
              <a:cxnLst/>
              <a:rect l="l" t="t" r="r" b="b"/>
              <a:pathLst>
                <a:path w="4713" h="2931" extrusionOk="0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471350" y="3377975"/>
              <a:ext cx="118825" cy="73975"/>
            </a:xfrm>
            <a:custGeom>
              <a:avLst/>
              <a:gdLst/>
              <a:ahLst/>
              <a:cxnLst/>
              <a:rect l="l" t="t" r="r" b="b"/>
              <a:pathLst>
                <a:path w="4753" h="2959" extrusionOk="0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476025" y="3392000"/>
              <a:ext cx="118975" cy="75100"/>
            </a:xfrm>
            <a:custGeom>
              <a:avLst/>
              <a:gdLst/>
              <a:ahLst/>
              <a:cxnLst/>
              <a:rect l="l" t="t" r="r" b="b"/>
              <a:pathLst>
                <a:path w="4759" h="3004" extrusionOk="0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80750" y="3406125"/>
              <a:ext cx="119450" cy="76050"/>
            </a:xfrm>
            <a:custGeom>
              <a:avLst/>
              <a:gdLst/>
              <a:ahLst/>
              <a:cxnLst/>
              <a:rect l="l" t="t" r="r" b="b"/>
              <a:pathLst>
                <a:path w="4778" h="3042" extrusionOk="0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86850" y="3419625"/>
              <a:ext cx="119950" cy="76900"/>
            </a:xfrm>
            <a:custGeom>
              <a:avLst/>
              <a:gdLst/>
              <a:ahLst/>
              <a:cxnLst/>
              <a:rect l="l" t="t" r="r" b="b"/>
              <a:pathLst>
                <a:path w="4798" h="3076" extrusionOk="0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93400" y="3432925"/>
              <a:ext cx="120000" cy="78025"/>
            </a:xfrm>
            <a:custGeom>
              <a:avLst/>
              <a:gdLst/>
              <a:ahLst/>
              <a:cxnLst/>
              <a:rect l="l" t="t" r="r" b="b"/>
              <a:pathLst>
                <a:path w="4800" h="3121" extrusionOk="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500000" y="3446400"/>
              <a:ext cx="120750" cy="78625"/>
            </a:xfrm>
            <a:custGeom>
              <a:avLst/>
              <a:gdLst/>
              <a:ahLst/>
              <a:cxnLst/>
              <a:rect l="l" t="t" r="r" b="b"/>
              <a:pathLst>
                <a:path w="4830" h="3145" extrusionOk="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508400" y="3458875"/>
              <a:ext cx="120775" cy="79675"/>
            </a:xfrm>
            <a:custGeom>
              <a:avLst/>
              <a:gdLst/>
              <a:ahLst/>
              <a:cxnLst/>
              <a:rect l="l" t="t" r="r" b="b"/>
              <a:pathLst>
                <a:path w="4831" h="3187" extrusionOk="0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516925" y="3471425"/>
              <a:ext cx="120675" cy="80800"/>
            </a:xfrm>
            <a:custGeom>
              <a:avLst/>
              <a:gdLst/>
              <a:ahLst/>
              <a:cxnLst/>
              <a:rect l="l" t="t" r="r" b="b"/>
              <a:pathLst>
                <a:path w="4827" h="3232" extrusionOk="0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525750" y="3483925"/>
              <a:ext cx="121375" cy="81325"/>
            </a:xfrm>
            <a:custGeom>
              <a:avLst/>
              <a:gdLst/>
              <a:ahLst/>
              <a:cxnLst/>
              <a:rect l="l" t="t" r="r" b="b"/>
              <a:pathLst>
                <a:path w="4855" h="3253" extrusionOk="0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536175" y="3495550"/>
              <a:ext cx="121225" cy="82375"/>
            </a:xfrm>
            <a:custGeom>
              <a:avLst/>
              <a:gdLst/>
              <a:ahLst/>
              <a:cxnLst/>
              <a:rect l="l" t="t" r="r" b="b"/>
              <a:pathLst>
                <a:path w="4849" h="3295" extrusionOk="0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546725" y="3507250"/>
              <a:ext cx="120950" cy="83425"/>
            </a:xfrm>
            <a:custGeom>
              <a:avLst/>
              <a:gdLst/>
              <a:ahLst/>
              <a:cxnLst/>
              <a:rect l="l" t="t" r="r" b="b"/>
              <a:pathLst>
                <a:path w="4838" h="3337" extrusionOk="0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557875" y="3518700"/>
              <a:ext cx="121525" cy="83875"/>
            </a:xfrm>
            <a:custGeom>
              <a:avLst/>
              <a:gdLst/>
              <a:ahLst/>
              <a:cxnLst/>
              <a:rect l="l" t="t" r="r" b="b"/>
              <a:pathLst>
                <a:path w="4861" h="3355" extrusionOk="0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570325" y="3529425"/>
              <a:ext cx="121250" cy="84875"/>
            </a:xfrm>
            <a:custGeom>
              <a:avLst/>
              <a:gdLst/>
              <a:ahLst/>
              <a:cxnLst/>
              <a:rect l="l" t="t" r="r" b="b"/>
              <a:pathLst>
                <a:path w="4850" h="3395" extrusionOk="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82900" y="3540250"/>
              <a:ext cx="120875" cy="85875"/>
            </a:xfrm>
            <a:custGeom>
              <a:avLst/>
              <a:gdLst/>
              <a:ahLst/>
              <a:cxnLst/>
              <a:rect l="l" t="t" r="r" b="b"/>
              <a:pathLst>
                <a:path w="4835" h="3435" extrusionOk="0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96425" y="3550550"/>
              <a:ext cx="121300" cy="86250"/>
            </a:xfrm>
            <a:custGeom>
              <a:avLst/>
              <a:gdLst/>
              <a:ahLst/>
              <a:cxnLst/>
              <a:rect l="l" t="t" r="r" b="b"/>
              <a:pathLst>
                <a:path w="4852" h="3450" extrusionOk="0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610950" y="3560300"/>
              <a:ext cx="120875" cy="87225"/>
            </a:xfrm>
            <a:custGeom>
              <a:avLst/>
              <a:gdLst/>
              <a:ahLst/>
              <a:cxnLst/>
              <a:rect l="l" t="t" r="r" b="b"/>
              <a:pathLst>
                <a:path w="4835" h="3489" extrusionOk="0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625575" y="3570150"/>
              <a:ext cx="120600" cy="88025"/>
            </a:xfrm>
            <a:custGeom>
              <a:avLst/>
              <a:gdLst/>
              <a:ahLst/>
              <a:cxnLst/>
              <a:rect l="l" t="t" r="r" b="b"/>
              <a:pathLst>
                <a:path w="4824" h="3521" extrusionOk="0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641500" y="3579225"/>
              <a:ext cx="120625" cy="88525"/>
            </a:xfrm>
            <a:custGeom>
              <a:avLst/>
              <a:gdLst/>
              <a:ahLst/>
              <a:cxnLst/>
              <a:rect l="l" t="t" r="r" b="b"/>
              <a:pathLst>
                <a:path w="4825" h="3541" extrusionOk="0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658100" y="3587975"/>
              <a:ext cx="120075" cy="89375"/>
            </a:xfrm>
            <a:custGeom>
              <a:avLst/>
              <a:gdLst/>
              <a:ahLst/>
              <a:cxnLst/>
              <a:rect l="l" t="t" r="r" b="b"/>
              <a:pathLst>
                <a:path w="4803" h="3575" extrusionOk="0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674850" y="3596800"/>
              <a:ext cx="119900" cy="89925"/>
            </a:xfrm>
            <a:custGeom>
              <a:avLst/>
              <a:gdLst/>
              <a:ahLst/>
              <a:cxnLst/>
              <a:rect l="l" t="t" r="r" b="b"/>
              <a:pathLst>
                <a:path w="4796" h="3597" extrusionOk="0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693150" y="3604575"/>
              <a:ext cx="119525" cy="90525"/>
            </a:xfrm>
            <a:custGeom>
              <a:avLst/>
              <a:gdLst/>
              <a:ahLst/>
              <a:cxnLst/>
              <a:rect l="l" t="t" r="r" b="b"/>
              <a:pathLst>
                <a:path w="4781" h="3621" extrusionOk="0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711900" y="3612250"/>
              <a:ext cx="118775" cy="91325"/>
            </a:xfrm>
            <a:custGeom>
              <a:avLst/>
              <a:gdLst/>
              <a:ahLst/>
              <a:cxnLst/>
              <a:rect l="l" t="t" r="r" b="b"/>
              <a:pathLst>
                <a:path w="4751" h="3653" extrusionOk="0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730775" y="3619950"/>
              <a:ext cx="118675" cy="91600"/>
            </a:xfrm>
            <a:custGeom>
              <a:avLst/>
              <a:gdLst/>
              <a:ahLst/>
              <a:cxnLst/>
              <a:rect l="l" t="t" r="r" b="b"/>
              <a:pathLst>
                <a:path w="4747" h="3664" extrusionOk="0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751400" y="3626450"/>
              <a:ext cx="117950" cy="92250"/>
            </a:xfrm>
            <a:custGeom>
              <a:avLst/>
              <a:gdLst/>
              <a:ahLst/>
              <a:cxnLst/>
              <a:rect l="l" t="t" r="r" b="b"/>
              <a:pathLst>
                <a:path w="4718" h="3690" extrusionOk="0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772300" y="3632925"/>
              <a:ext cx="117025" cy="93025"/>
            </a:xfrm>
            <a:custGeom>
              <a:avLst/>
              <a:gdLst/>
              <a:ahLst/>
              <a:cxnLst/>
              <a:rect l="l" t="t" r="r" b="b"/>
              <a:pathLst>
                <a:path w="4681" h="3721" extrusionOk="0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793425" y="3639400"/>
              <a:ext cx="116850" cy="93075"/>
            </a:xfrm>
            <a:custGeom>
              <a:avLst/>
              <a:gdLst/>
              <a:ahLst/>
              <a:cxnLst/>
              <a:rect l="l" t="t" r="r" b="b"/>
              <a:pathLst>
                <a:path w="4674" h="3723" extrusionOk="0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16300" y="3644600"/>
              <a:ext cx="115875" cy="93775"/>
            </a:xfrm>
            <a:custGeom>
              <a:avLst/>
              <a:gdLst/>
              <a:ahLst/>
              <a:cxnLst/>
              <a:rect l="l" t="t" r="r" b="b"/>
              <a:pathLst>
                <a:path w="4635" h="3751" extrusionOk="0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829875" y="3647675"/>
              <a:ext cx="115275" cy="94175"/>
            </a:xfrm>
            <a:custGeom>
              <a:avLst/>
              <a:gdLst/>
              <a:ahLst/>
              <a:cxnLst/>
              <a:rect l="l" t="t" r="r" b="b"/>
              <a:pathLst>
                <a:path w="4611" h="3767" extrusionOk="0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853000" y="3653000"/>
              <a:ext cx="114500" cy="94550"/>
            </a:xfrm>
            <a:custGeom>
              <a:avLst/>
              <a:gdLst/>
              <a:ahLst/>
              <a:cxnLst/>
              <a:rect l="l" t="t" r="r" b="b"/>
              <a:pathLst>
                <a:path w="4580" h="3782" extrusionOk="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877500" y="3657275"/>
              <a:ext cx="113800" cy="94750"/>
            </a:xfrm>
            <a:custGeom>
              <a:avLst/>
              <a:gdLst/>
              <a:ahLst/>
              <a:cxnLst/>
              <a:rect l="l" t="t" r="r" b="b"/>
              <a:pathLst>
                <a:path w="4552" h="3790" extrusionOk="0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902600" y="3661225"/>
              <a:ext cx="112600" cy="95350"/>
            </a:xfrm>
            <a:custGeom>
              <a:avLst/>
              <a:gdLst/>
              <a:ahLst/>
              <a:cxnLst/>
              <a:rect l="l" t="t" r="r" b="b"/>
              <a:pathLst>
                <a:path w="4504" h="3814" extrusionOk="0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927850" y="3665250"/>
              <a:ext cx="111750" cy="95475"/>
            </a:xfrm>
            <a:custGeom>
              <a:avLst/>
              <a:gdLst/>
              <a:ahLst/>
              <a:cxnLst/>
              <a:rect l="l" t="t" r="r" b="b"/>
              <a:pathLst>
                <a:path w="4470" h="3819" extrusionOk="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954575" y="3668075"/>
              <a:ext cx="110775" cy="95725"/>
            </a:xfrm>
            <a:custGeom>
              <a:avLst/>
              <a:gdLst/>
              <a:ahLst/>
              <a:cxnLst/>
              <a:rect l="l" t="t" r="r" b="b"/>
              <a:pathLst>
                <a:path w="4431" h="3829" extrusionOk="0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981775" y="3670700"/>
              <a:ext cx="109425" cy="96225"/>
            </a:xfrm>
            <a:custGeom>
              <a:avLst/>
              <a:gdLst/>
              <a:ahLst/>
              <a:cxnLst/>
              <a:rect l="l" t="t" r="r" b="b"/>
              <a:pathLst>
                <a:path w="4377" h="3849" extrusionOk="0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09125" y="3673375"/>
              <a:ext cx="108500" cy="96200"/>
            </a:xfrm>
            <a:custGeom>
              <a:avLst/>
              <a:gdLst/>
              <a:ahLst/>
              <a:cxnLst/>
              <a:rect l="l" t="t" r="r" b="b"/>
              <a:pathLst>
                <a:path w="4340" h="3848" extrusionOk="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037975" y="3674800"/>
              <a:ext cx="107300" cy="96375"/>
            </a:xfrm>
            <a:custGeom>
              <a:avLst/>
              <a:gdLst/>
              <a:ahLst/>
              <a:cxnLst/>
              <a:rect l="l" t="t" r="r" b="b"/>
              <a:pathLst>
                <a:path w="4292" h="3855" extrusionOk="0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067225" y="3676025"/>
              <a:ext cx="105825" cy="96750"/>
            </a:xfrm>
            <a:custGeom>
              <a:avLst/>
              <a:gdLst/>
              <a:ahLst/>
              <a:cxnLst/>
              <a:rect l="l" t="t" r="r" b="b"/>
              <a:pathLst>
                <a:path w="4233" h="3870" extrusionOk="0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096650" y="3677300"/>
              <a:ext cx="104725" cy="96725"/>
            </a:xfrm>
            <a:custGeom>
              <a:avLst/>
              <a:gdLst/>
              <a:ahLst/>
              <a:cxnLst/>
              <a:rect l="l" t="t" r="r" b="b"/>
              <a:pathLst>
                <a:path w="4189" h="3869" extrusionOk="0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127500" y="3677200"/>
              <a:ext cx="103375" cy="96800"/>
            </a:xfrm>
            <a:custGeom>
              <a:avLst/>
              <a:gdLst/>
              <a:ahLst/>
              <a:cxnLst/>
              <a:rect l="l" t="t" r="r" b="b"/>
              <a:pathLst>
                <a:path w="4135" h="3872" extrusionOk="0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158775" y="3677000"/>
              <a:ext cx="101675" cy="97075"/>
            </a:xfrm>
            <a:custGeom>
              <a:avLst/>
              <a:gdLst/>
              <a:ahLst/>
              <a:cxnLst/>
              <a:rect l="l" t="t" r="r" b="b"/>
              <a:pathLst>
                <a:path w="4067" h="3883" extrusionOk="0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190225" y="3676400"/>
              <a:ext cx="100400" cy="97850"/>
            </a:xfrm>
            <a:custGeom>
              <a:avLst/>
              <a:gdLst/>
              <a:ahLst/>
              <a:cxnLst/>
              <a:rect l="l" t="t" r="r" b="b"/>
              <a:pathLst>
                <a:path w="4016" h="3914" extrusionOk="0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223025" y="3674725"/>
              <a:ext cx="98825" cy="98125"/>
            </a:xfrm>
            <a:custGeom>
              <a:avLst/>
              <a:gdLst/>
              <a:ahLst/>
              <a:cxnLst/>
              <a:rect l="l" t="t" r="r" b="b"/>
              <a:pathLst>
                <a:path w="3953" h="3925" extrusionOk="0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256225" y="3673075"/>
              <a:ext cx="96975" cy="98275"/>
            </a:xfrm>
            <a:custGeom>
              <a:avLst/>
              <a:gdLst/>
              <a:ahLst/>
              <a:cxnLst/>
              <a:rect l="l" t="t" r="r" b="b"/>
              <a:pathLst>
                <a:path w="3879" h="3931" extrusionOk="0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289575" y="3670900"/>
              <a:ext cx="95575" cy="98975"/>
            </a:xfrm>
            <a:custGeom>
              <a:avLst/>
              <a:gdLst/>
              <a:ahLst/>
              <a:cxnLst/>
              <a:rect l="l" t="t" r="r" b="b"/>
              <a:pathLst>
                <a:path w="3823" h="3959" extrusionOk="0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324300" y="3667750"/>
              <a:ext cx="93725" cy="99175"/>
            </a:xfrm>
            <a:custGeom>
              <a:avLst/>
              <a:gdLst/>
              <a:ahLst/>
              <a:cxnLst/>
              <a:rect l="l" t="t" r="r" b="b"/>
              <a:pathLst>
                <a:path w="3749" h="3967" extrusionOk="0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359350" y="3664600"/>
              <a:ext cx="91675" cy="99200"/>
            </a:xfrm>
            <a:custGeom>
              <a:avLst/>
              <a:gdLst/>
              <a:ahLst/>
              <a:cxnLst/>
              <a:rect l="l" t="t" r="r" b="b"/>
              <a:pathLst>
                <a:path w="3667" h="3968" extrusionOk="0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394550" y="3660850"/>
              <a:ext cx="90125" cy="99850"/>
            </a:xfrm>
            <a:custGeom>
              <a:avLst/>
              <a:gdLst/>
              <a:ahLst/>
              <a:cxnLst/>
              <a:rect l="l" t="t" r="r" b="b"/>
              <a:pathLst>
                <a:path w="3605" h="3994" extrusionOk="0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431075" y="3656175"/>
              <a:ext cx="88050" cy="99875"/>
            </a:xfrm>
            <a:custGeom>
              <a:avLst/>
              <a:gdLst/>
              <a:ahLst/>
              <a:cxnLst/>
              <a:rect l="l" t="t" r="r" b="b"/>
              <a:pathLst>
                <a:path w="3522" h="3995" extrusionOk="0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67825" y="3651550"/>
              <a:ext cx="85875" cy="99775"/>
            </a:xfrm>
            <a:custGeom>
              <a:avLst/>
              <a:gdLst/>
              <a:ahLst/>
              <a:cxnLst/>
              <a:rect l="l" t="t" r="r" b="b"/>
              <a:pathLst>
                <a:path w="3435" h="3991" extrusionOk="0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504825" y="3646150"/>
              <a:ext cx="84125" cy="100325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43025" y="3640000"/>
              <a:ext cx="81850" cy="100150"/>
            </a:xfrm>
            <a:custGeom>
              <a:avLst/>
              <a:gdLst/>
              <a:ahLst/>
              <a:cxnLst/>
              <a:rect l="l" t="t" r="r" b="b"/>
              <a:pathLst>
                <a:path w="3274" h="4006" extrusionOk="0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581400" y="3633850"/>
              <a:ext cx="79500" cy="99950"/>
            </a:xfrm>
            <a:custGeom>
              <a:avLst/>
              <a:gdLst/>
              <a:ahLst/>
              <a:cxnLst/>
              <a:rect l="l" t="t" r="r" b="b"/>
              <a:pathLst>
                <a:path w="3180" h="3998" extrusionOk="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620100" y="3626775"/>
              <a:ext cx="77600" cy="100375"/>
            </a:xfrm>
            <a:custGeom>
              <a:avLst/>
              <a:gdLst/>
              <a:ahLst/>
              <a:cxnLst/>
              <a:rect l="l" t="t" r="r" b="b"/>
              <a:pathLst>
                <a:path w="3104" h="4015" extrusionOk="0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659800" y="3619125"/>
              <a:ext cx="75150" cy="100050"/>
            </a:xfrm>
            <a:custGeom>
              <a:avLst/>
              <a:gdLst/>
              <a:ahLst/>
              <a:cxnLst/>
              <a:rect l="l" t="t" r="r" b="b"/>
              <a:pathLst>
                <a:path w="3006" h="4002" extrusionOk="0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699675" y="3611475"/>
              <a:ext cx="72650" cy="99725"/>
            </a:xfrm>
            <a:custGeom>
              <a:avLst/>
              <a:gdLst/>
              <a:ahLst/>
              <a:cxnLst/>
              <a:rect l="l" t="t" r="r" b="b"/>
              <a:pathLst>
                <a:path w="2906" h="3989" extrusionOk="0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9975" y="3602725"/>
              <a:ext cx="70500" cy="99975"/>
            </a:xfrm>
            <a:custGeom>
              <a:avLst/>
              <a:gdLst/>
              <a:ahLst/>
              <a:cxnLst/>
              <a:rect l="l" t="t" r="r" b="b"/>
              <a:pathLst>
                <a:path w="2820" h="3999" extrusionOk="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781025" y="3593575"/>
              <a:ext cx="67950" cy="99550"/>
            </a:xfrm>
            <a:custGeom>
              <a:avLst/>
              <a:gdLst/>
              <a:ahLst/>
              <a:cxnLst/>
              <a:rect l="l" t="t" r="r" b="b"/>
              <a:pathLst>
                <a:path w="2718" h="3982" extrusionOk="0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822225" y="3584450"/>
              <a:ext cx="65300" cy="99075"/>
            </a:xfrm>
            <a:custGeom>
              <a:avLst/>
              <a:gdLst/>
              <a:ahLst/>
              <a:cxnLst/>
              <a:rect l="l" t="t" r="r" b="b"/>
              <a:pathLst>
                <a:path w="2612" h="3963" extrusionOk="0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863900" y="3574000"/>
              <a:ext cx="63025" cy="99200"/>
            </a:xfrm>
            <a:custGeom>
              <a:avLst/>
              <a:gdLst/>
              <a:ahLst/>
              <a:cxnLst/>
              <a:rect l="l" t="t" r="r" b="b"/>
              <a:pathLst>
                <a:path w="2521" h="3968" extrusionOk="0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906150" y="3563375"/>
              <a:ext cx="60300" cy="98625"/>
            </a:xfrm>
            <a:custGeom>
              <a:avLst/>
              <a:gdLst/>
              <a:ahLst/>
              <a:cxnLst/>
              <a:rect l="l" t="t" r="r" b="b"/>
              <a:pathLst>
                <a:path w="2412" h="3945" extrusionOk="0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948525" y="3552700"/>
              <a:ext cx="57600" cy="98100"/>
            </a:xfrm>
            <a:custGeom>
              <a:avLst/>
              <a:gdLst/>
              <a:ahLst/>
              <a:cxnLst/>
              <a:rect l="l" t="t" r="r" b="b"/>
              <a:pathLst>
                <a:path w="2304" h="3924" extrusionOk="0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991425" y="3540650"/>
              <a:ext cx="55100" cy="98000"/>
            </a:xfrm>
            <a:custGeom>
              <a:avLst/>
              <a:gdLst/>
              <a:ahLst/>
              <a:cxnLst/>
              <a:rect l="l" t="t" r="r" b="b"/>
              <a:pathLst>
                <a:path w="2204" h="3920" extrusionOk="0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34700" y="3528600"/>
              <a:ext cx="52275" cy="97300"/>
            </a:xfrm>
            <a:custGeom>
              <a:avLst/>
              <a:gdLst/>
              <a:ahLst/>
              <a:cxnLst/>
              <a:rect l="l" t="t" r="r" b="b"/>
              <a:pathLst>
                <a:path w="2091" h="3892" extrusionOk="0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078100" y="3516225"/>
              <a:ext cx="49575" cy="96900"/>
            </a:xfrm>
            <a:custGeom>
              <a:avLst/>
              <a:gdLst/>
              <a:ahLst/>
              <a:cxnLst/>
              <a:rect l="l" t="t" r="r" b="b"/>
              <a:pathLst>
                <a:path w="1983" h="3876" extrusionOk="0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122025" y="3502775"/>
              <a:ext cx="46800" cy="96425"/>
            </a:xfrm>
            <a:custGeom>
              <a:avLst/>
              <a:gdLst/>
              <a:ahLst/>
              <a:cxnLst/>
              <a:rect l="l" t="t" r="r" b="b"/>
              <a:pathLst>
                <a:path w="1872" h="3857" extrusionOk="0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166175" y="3489350"/>
              <a:ext cx="43900" cy="95550"/>
            </a:xfrm>
            <a:custGeom>
              <a:avLst/>
              <a:gdLst/>
              <a:ahLst/>
              <a:cxnLst/>
              <a:rect l="l" t="t" r="r" b="b"/>
              <a:pathLst>
                <a:path w="1756" h="3822" extrusionOk="0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210425" y="3475350"/>
              <a:ext cx="41150" cy="95225"/>
            </a:xfrm>
            <a:custGeom>
              <a:avLst/>
              <a:gdLst/>
              <a:ahLst/>
              <a:cxnLst/>
              <a:rect l="l" t="t" r="r" b="b"/>
              <a:pathLst>
                <a:path w="1646" h="3809" extrusionOk="0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26475" y="3436750"/>
              <a:ext cx="33550" cy="93050"/>
            </a:xfrm>
            <a:custGeom>
              <a:avLst/>
              <a:gdLst/>
              <a:ahLst/>
              <a:cxnLst/>
              <a:rect l="l" t="t" r="r" b="b"/>
              <a:pathLst>
                <a:path w="1342" h="3722" extrusionOk="0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371625" y="3420650"/>
              <a:ext cx="30600" cy="92325"/>
            </a:xfrm>
            <a:custGeom>
              <a:avLst/>
              <a:gdLst/>
              <a:ahLst/>
              <a:cxnLst/>
              <a:rect l="l" t="t" r="r" b="b"/>
              <a:pathLst>
                <a:path w="1224" h="3693" extrusionOk="0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416900" y="3404525"/>
              <a:ext cx="27600" cy="91275"/>
            </a:xfrm>
            <a:custGeom>
              <a:avLst/>
              <a:gdLst/>
              <a:ahLst/>
              <a:cxnLst/>
              <a:rect l="l" t="t" r="r" b="b"/>
              <a:pathLst>
                <a:path w="1104" h="3651" extrusionOk="0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462275" y="3387950"/>
              <a:ext cx="24575" cy="90625"/>
            </a:xfrm>
            <a:custGeom>
              <a:avLst/>
              <a:gdLst/>
              <a:ahLst/>
              <a:cxnLst/>
              <a:rect l="l" t="t" r="r" b="b"/>
              <a:pathLst>
                <a:path w="983" h="3625" extrusionOk="0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07825" y="3370600"/>
              <a:ext cx="21525" cy="89525"/>
            </a:xfrm>
            <a:custGeom>
              <a:avLst/>
              <a:gdLst/>
              <a:ahLst/>
              <a:cxnLst/>
              <a:rect l="l" t="t" r="r" b="b"/>
              <a:pathLst>
                <a:path w="861" h="3581" extrusionOk="0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552550" y="3353250"/>
              <a:ext cx="21625" cy="88350"/>
            </a:xfrm>
            <a:custGeom>
              <a:avLst/>
              <a:gdLst/>
              <a:ahLst/>
              <a:cxnLst/>
              <a:rect l="l" t="t" r="r" b="b"/>
              <a:pathLst>
                <a:path w="865" h="3534" extrusionOk="0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595125" y="3335175"/>
              <a:ext cx="24700" cy="87675"/>
            </a:xfrm>
            <a:custGeom>
              <a:avLst/>
              <a:gdLst/>
              <a:ahLst/>
              <a:cxnLst/>
              <a:rect l="l" t="t" r="r" b="b"/>
              <a:pathLst>
                <a:path w="988" h="3507" extrusionOk="0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637675" y="3316650"/>
              <a:ext cx="27875" cy="86400"/>
            </a:xfrm>
            <a:custGeom>
              <a:avLst/>
              <a:gdLst/>
              <a:ahLst/>
              <a:cxnLst/>
              <a:rect l="l" t="t" r="r" b="b"/>
              <a:pathLst>
                <a:path w="1115" h="3456" extrusionOk="0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680325" y="3298150"/>
              <a:ext cx="30975" cy="85050"/>
            </a:xfrm>
            <a:custGeom>
              <a:avLst/>
              <a:gdLst/>
              <a:ahLst/>
              <a:cxnLst/>
              <a:rect l="l" t="t" r="r" b="b"/>
              <a:pathLst>
                <a:path w="1239" h="3402" extrusionOk="0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722925" y="3278725"/>
              <a:ext cx="34025" cy="84225"/>
            </a:xfrm>
            <a:custGeom>
              <a:avLst/>
              <a:gdLst/>
              <a:ahLst/>
              <a:cxnLst/>
              <a:rect l="l" t="t" r="r" b="b"/>
              <a:pathLst>
                <a:path w="1361" h="3369" extrusionOk="0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765475" y="3259075"/>
              <a:ext cx="37100" cy="82850"/>
            </a:xfrm>
            <a:custGeom>
              <a:avLst/>
              <a:gdLst/>
              <a:ahLst/>
              <a:cxnLst/>
              <a:rect l="l" t="t" r="r" b="b"/>
              <a:pathLst>
                <a:path w="1484" h="3314" extrusionOk="0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808050" y="3239425"/>
              <a:ext cx="40200" cy="81475"/>
            </a:xfrm>
            <a:custGeom>
              <a:avLst/>
              <a:gdLst/>
              <a:ahLst/>
              <a:cxnLst/>
              <a:rect l="l" t="t" r="r" b="b"/>
              <a:pathLst>
                <a:path w="1608" h="3259" extrusionOk="0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50475" y="3218750"/>
              <a:ext cx="43125" cy="80475"/>
            </a:xfrm>
            <a:custGeom>
              <a:avLst/>
              <a:gdLst/>
              <a:ahLst/>
              <a:cxnLst/>
              <a:rect l="l" t="t" r="r" b="b"/>
              <a:pathLst>
                <a:path w="1725" h="3219" extrusionOk="0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892800" y="3198100"/>
              <a:ext cx="46200" cy="78975"/>
            </a:xfrm>
            <a:custGeom>
              <a:avLst/>
              <a:gdLst/>
              <a:ahLst/>
              <a:cxnLst/>
              <a:rect l="l" t="t" r="r" b="b"/>
              <a:pathLst>
                <a:path w="1848" h="3159" extrusionOk="0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5125" y="3177225"/>
              <a:ext cx="49175" cy="77700"/>
            </a:xfrm>
            <a:custGeom>
              <a:avLst/>
              <a:gdLst/>
              <a:ahLst/>
              <a:cxnLst/>
              <a:rect l="l" t="t" r="r" b="b"/>
              <a:pathLst>
                <a:path w="1967" h="3108" extrusionOk="0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977125" y="3155575"/>
              <a:ext cx="52125" cy="76375"/>
            </a:xfrm>
            <a:custGeom>
              <a:avLst/>
              <a:gdLst/>
              <a:ahLst/>
              <a:cxnLst/>
              <a:rect l="l" t="t" r="r" b="b"/>
              <a:pathLst>
                <a:path w="2085" h="3055" extrusionOk="0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19025" y="3133975"/>
              <a:ext cx="55150" cy="74825"/>
            </a:xfrm>
            <a:custGeom>
              <a:avLst/>
              <a:gdLst/>
              <a:ahLst/>
              <a:cxnLst/>
              <a:rect l="l" t="t" r="r" b="b"/>
              <a:pathLst>
                <a:path w="2206" h="2993" extrusionOk="0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060950" y="3112000"/>
              <a:ext cx="57900" cy="73600"/>
            </a:xfrm>
            <a:custGeom>
              <a:avLst/>
              <a:gdLst/>
              <a:ahLst/>
              <a:cxnLst/>
              <a:rect l="l" t="t" r="r" b="b"/>
              <a:pathLst>
                <a:path w="2316" h="2944" extrusionOk="0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102300" y="3089500"/>
              <a:ext cx="60900" cy="71975"/>
            </a:xfrm>
            <a:custGeom>
              <a:avLst/>
              <a:gdLst/>
              <a:ahLst/>
              <a:cxnLst/>
              <a:rect l="l" t="t" r="r" b="b"/>
              <a:pathLst>
                <a:path w="2436" h="2879" extrusionOk="0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143625" y="3067050"/>
              <a:ext cx="63875" cy="70300"/>
            </a:xfrm>
            <a:custGeom>
              <a:avLst/>
              <a:gdLst/>
              <a:ahLst/>
              <a:cxnLst/>
              <a:rect l="l" t="t" r="r" b="b"/>
              <a:pathLst>
                <a:path w="2555" h="2812" extrusionOk="0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184825" y="3044050"/>
              <a:ext cx="66500" cy="69025"/>
            </a:xfrm>
            <a:custGeom>
              <a:avLst/>
              <a:gdLst/>
              <a:ahLst/>
              <a:cxnLst/>
              <a:rect l="l" t="t" r="r" b="b"/>
              <a:pathLst>
                <a:path w="2660" h="2761" extrusionOk="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225425" y="3020800"/>
              <a:ext cx="69425" cy="67275"/>
            </a:xfrm>
            <a:custGeom>
              <a:avLst/>
              <a:gdLst/>
              <a:ahLst/>
              <a:cxnLst/>
              <a:rect l="l" t="t" r="r" b="b"/>
              <a:pathLst>
                <a:path w="2777" h="2691" extrusionOk="0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266025" y="2997575"/>
              <a:ext cx="72325" cy="65550"/>
            </a:xfrm>
            <a:custGeom>
              <a:avLst/>
              <a:gdLst/>
              <a:ahLst/>
              <a:cxnLst/>
              <a:rect l="l" t="t" r="r" b="b"/>
              <a:pathLst>
                <a:path w="2893" h="2622" extrusionOk="0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306275" y="2973700"/>
              <a:ext cx="74775" cy="64175"/>
            </a:xfrm>
            <a:custGeom>
              <a:avLst/>
              <a:gdLst/>
              <a:ahLst/>
              <a:cxnLst/>
              <a:rect l="l" t="t" r="r" b="b"/>
              <a:pathLst>
                <a:path w="2991" h="2567" extrusionOk="0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346000" y="2949775"/>
              <a:ext cx="77600" cy="62375"/>
            </a:xfrm>
            <a:custGeom>
              <a:avLst/>
              <a:gdLst/>
              <a:ahLst/>
              <a:cxnLst/>
              <a:rect l="l" t="t" r="r" b="b"/>
              <a:pathLst>
                <a:path w="3104" h="2495" extrusionOk="0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85675" y="2925850"/>
              <a:ext cx="80350" cy="60625"/>
            </a:xfrm>
            <a:custGeom>
              <a:avLst/>
              <a:gdLst/>
              <a:ahLst/>
              <a:cxnLst/>
              <a:rect l="l" t="t" r="r" b="b"/>
              <a:pathLst>
                <a:path w="3214" h="2425" extrusionOk="0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424775" y="2901300"/>
              <a:ext cx="82700" cy="59075"/>
            </a:xfrm>
            <a:custGeom>
              <a:avLst/>
              <a:gdLst/>
              <a:ahLst/>
              <a:cxnLst/>
              <a:rect l="l" t="t" r="r" b="b"/>
              <a:pathLst>
                <a:path w="3308" h="2363" extrusionOk="0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463425" y="2876775"/>
              <a:ext cx="85425" cy="57275"/>
            </a:xfrm>
            <a:custGeom>
              <a:avLst/>
              <a:gdLst/>
              <a:ahLst/>
              <a:cxnLst/>
              <a:rect l="l" t="t" r="r" b="b"/>
              <a:pathLst>
                <a:path w="3417" h="2291" extrusionOk="0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502050" y="2852175"/>
              <a:ext cx="87825" cy="55575"/>
            </a:xfrm>
            <a:custGeom>
              <a:avLst/>
              <a:gdLst/>
              <a:ahLst/>
              <a:cxnLst/>
              <a:rect l="l" t="t" r="r" b="b"/>
              <a:pathLst>
                <a:path w="3513" h="2223" extrusionOk="0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539775" y="2827125"/>
              <a:ext cx="90225" cy="53850"/>
            </a:xfrm>
            <a:custGeom>
              <a:avLst/>
              <a:gdLst/>
              <a:ahLst/>
              <a:cxnLst/>
              <a:rect l="l" t="t" r="r" b="b"/>
              <a:pathLst>
                <a:path w="3609" h="2154" extrusionOk="0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77225" y="2802175"/>
              <a:ext cx="92800" cy="51950"/>
            </a:xfrm>
            <a:custGeom>
              <a:avLst/>
              <a:gdLst/>
              <a:ahLst/>
              <a:cxnLst/>
              <a:rect l="l" t="t" r="r" b="b"/>
              <a:pathLst>
                <a:path w="3712" h="2078" extrusionOk="0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614650" y="2777000"/>
              <a:ext cx="94800" cy="50325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650800" y="2751575"/>
              <a:ext cx="97300" cy="48425"/>
            </a:xfrm>
            <a:custGeom>
              <a:avLst/>
              <a:gdLst/>
              <a:ahLst/>
              <a:cxnLst/>
              <a:rect l="l" t="t" r="r" b="b"/>
              <a:pathLst>
                <a:path w="3892" h="1937" extrusionOk="0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686900" y="2726250"/>
              <a:ext cx="99750" cy="46500"/>
            </a:xfrm>
            <a:custGeom>
              <a:avLst/>
              <a:gdLst/>
              <a:ahLst/>
              <a:cxnLst/>
              <a:rect l="l" t="t" r="r" b="b"/>
              <a:pathLst>
                <a:path w="3990" h="1860" extrusionOk="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722725" y="2700650"/>
              <a:ext cx="101550" cy="44825"/>
            </a:xfrm>
            <a:custGeom>
              <a:avLst/>
              <a:gdLst/>
              <a:ahLst/>
              <a:cxnLst/>
              <a:rect l="l" t="t" r="r" b="b"/>
              <a:pathLst>
                <a:path w="4062" h="1793" extrusionOk="0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757375" y="2675000"/>
              <a:ext cx="103925" cy="42850"/>
            </a:xfrm>
            <a:custGeom>
              <a:avLst/>
              <a:gdLst/>
              <a:ahLst/>
              <a:cxnLst/>
              <a:rect l="l" t="t" r="r" b="b"/>
              <a:pathLst>
                <a:path w="4157" h="1714" extrusionOk="0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792000" y="2649400"/>
              <a:ext cx="106200" cy="40950"/>
            </a:xfrm>
            <a:custGeom>
              <a:avLst/>
              <a:gdLst/>
              <a:ahLst/>
              <a:cxnLst/>
              <a:rect l="l" t="t" r="r" b="b"/>
              <a:pathLst>
                <a:path w="4248" h="1638" extrusionOk="0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826050" y="2623550"/>
              <a:ext cx="107800" cy="39175"/>
            </a:xfrm>
            <a:custGeom>
              <a:avLst/>
              <a:gdLst/>
              <a:ahLst/>
              <a:cxnLst/>
              <a:rect l="l" t="t" r="r" b="b"/>
              <a:pathLst>
                <a:path w="4312" h="1567" extrusionOk="0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859100" y="2597700"/>
              <a:ext cx="109975" cy="37250"/>
            </a:xfrm>
            <a:custGeom>
              <a:avLst/>
              <a:gdLst/>
              <a:ahLst/>
              <a:cxnLst/>
              <a:rect l="l" t="t" r="r" b="b"/>
              <a:pathLst>
                <a:path w="4399" h="1490" extrusionOk="0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892100" y="2571950"/>
              <a:ext cx="112125" cy="35300"/>
            </a:xfrm>
            <a:custGeom>
              <a:avLst/>
              <a:gdLst/>
              <a:ahLst/>
              <a:cxnLst/>
              <a:rect l="l" t="t" r="r" b="b"/>
              <a:pathLst>
                <a:path w="4485" h="1412" extrusionOk="0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911425" y="2556575"/>
              <a:ext cx="112625" cy="34325"/>
            </a:xfrm>
            <a:custGeom>
              <a:avLst/>
              <a:gdLst/>
              <a:ahLst/>
              <a:cxnLst/>
              <a:rect l="l" t="t" r="r" b="b"/>
              <a:pathLst>
                <a:path w="4505" h="1373" extrusionOk="0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942775" y="2530625"/>
              <a:ext cx="114675" cy="32375"/>
            </a:xfrm>
            <a:custGeom>
              <a:avLst/>
              <a:gdLst/>
              <a:ahLst/>
              <a:cxnLst/>
              <a:rect l="l" t="t" r="r" b="b"/>
              <a:pathLst>
                <a:path w="4587" h="1295" extrusionOk="0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5974075" y="2504750"/>
              <a:ext cx="116650" cy="30475"/>
            </a:xfrm>
            <a:custGeom>
              <a:avLst/>
              <a:gdLst/>
              <a:ahLst/>
              <a:cxnLst/>
              <a:rect l="l" t="t" r="r" b="b"/>
              <a:pathLst>
                <a:path w="4666" h="1219" extrusionOk="0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04875" y="2478825"/>
              <a:ext cx="117850" cy="28650"/>
            </a:xfrm>
            <a:custGeom>
              <a:avLst/>
              <a:gdLst/>
              <a:ahLst/>
              <a:cxnLst/>
              <a:rect l="l" t="t" r="r" b="b"/>
              <a:pathLst>
                <a:path w="4714" h="1146" extrusionOk="0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034425" y="2452925"/>
              <a:ext cx="119675" cy="26725"/>
            </a:xfrm>
            <a:custGeom>
              <a:avLst/>
              <a:gdLst/>
              <a:ahLst/>
              <a:cxnLst/>
              <a:rect l="l" t="t" r="r" b="b"/>
              <a:pathLst>
                <a:path w="4787" h="1069" extrusionOk="0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063875" y="2427125"/>
              <a:ext cx="121500" cy="24800"/>
            </a:xfrm>
            <a:custGeom>
              <a:avLst/>
              <a:gdLst/>
              <a:ahLst/>
              <a:cxnLst/>
              <a:rect l="l" t="t" r="r" b="b"/>
              <a:pathLst>
                <a:path w="4860" h="992" extrusionOk="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092600" y="2401275"/>
              <a:ext cx="122425" cy="22975"/>
            </a:xfrm>
            <a:custGeom>
              <a:avLst/>
              <a:gdLst/>
              <a:ahLst/>
              <a:cxnLst/>
              <a:rect l="l" t="t" r="r" b="b"/>
              <a:pathLst>
                <a:path w="4897" h="919" extrusionOk="0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120200" y="2375500"/>
              <a:ext cx="124100" cy="21075"/>
            </a:xfrm>
            <a:custGeom>
              <a:avLst/>
              <a:gdLst/>
              <a:ahLst/>
              <a:cxnLst/>
              <a:rect l="l" t="t" r="r" b="b"/>
              <a:pathLst>
                <a:path w="4964" h="843" extrusionOk="0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147725" y="2349825"/>
              <a:ext cx="115425" cy="19225"/>
            </a:xfrm>
            <a:custGeom>
              <a:avLst/>
              <a:gdLst/>
              <a:ahLst/>
              <a:cxnLst/>
              <a:rect l="l" t="t" r="r" b="b"/>
              <a:pathLst>
                <a:path w="4617" h="769" extrusionOk="0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174300" y="2324200"/>
              <a:ext cx="88850" cy="16100"/>
            </a:xfrm>
            <a:custGeom>
              <a:avLst/>
              <a:gdLst/>
              <a:ahLst/>
              <a:cxnLst/>
              <a:rect l="l" t="t" r="r" b="b"/>
              <a:pathLst>
                <a:path w="3554" h="644" extrusionOk="0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199875" y="2298650"/>
              <a:ext cx="63275" cy="13775"/>
            </a:xfrm>
            <a:custGeom>
              <a:avLst/>
              <a:gdLst/>
              <a:ahLst/>
              <a:cxnLst/>
              <a:rect l="l" t="t" r="r" b="b"/>
              <a:pathLst>
                <a:path w="2531" h="551" extrusionOk="0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225425" y="2273225"/>
              <a:ext cx="37725" cy="12250"/>
            </a:xfrm>
            <a:custGeom>
              <a:avLst/>
              <a:gdLst/>
              <a:ahLst/>
              <a:cxnLst/>
              <a:rect l="l" t="t" r="r" b="b"/>
              <a:pathLst>
                <a:path w="1509" h="490" extrusionOk="0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249775" y="2247900"/>
              <a:ext cx="13375" cy="11575"/>
            </a:xfrm>
            <a:custGeom>
              <a:avLst/>
              <a:gdLst/>
              <a:ahLst/>
              <a:cxnLst/>
              <a:rect l="l" t="t" r="r" b="b"/>
              <a:pathLst>
                <a:path w="535" h="463" extrusionOk="0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333200" y="1007475"/>
              <a:ext cx="929950" cy="165550"/>
            </a:xfrm>
            <a:custGeom>
              <a:avLst/>
              <a:gdLst/>
              <a:ahLst/>
              <a:cxnLst/>
              <a:rect l="l" t="t" r="r" b="b"/>
              <a:pathLst>
                <a:path w="37198" h="6622" extrusionOk="0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248075" y="1141450"/>
              <a:ext cx="15075" cy="11650"/>
            </a:xfrm>
            <a:custGeom>
              <a:avLst/>
              <a:gdLst/>
              <a:ahLst/>
              <a:cxnLst/>
              <a:rect l="l" t="t" r="r" b="b"/>
              <a:pathLst>
                <a:path w="603" h="466" extrusionOk="0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228175" y="1124900"/>
              <a:ext cx="34975" cy="24400"/>
            </a:xfrm>
            <a:custGeom>
              <a:avLst/>
              <a:gdLst/>
              <a:ahLst/>
              <a:cxnLst/>
              <a:rect l="l" t="t" r="r" b="b"/>
              <a:pathLst>
                <a:path w="1399" h="976" extrusionOk="0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208300" y="1108050"/>
              <a:ext cx="54850" cy="37975"/>
            </a:xfrm>
            <a:custGeom>
              <a:avLst/>
              <a:gdLst/>
              <a:ahLst/>
              <a:cxnLst/>
              <a:rect l="l" t="t" r="r" b="b"/>
              <a:pathLst>
                <a:path w="2194" h="1519" extrusionOk="0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188450" y="1090925"/>
              <a:ext cx="74700" cy="51800"/>
            </a:xfrm>
            <a:custGeom>
              <a:avLst/>
              <a:gdLst/>
              <a:ahLst/>
              <a:cxnLst/>
              <a:rect l="l" t="t" r="r" b="b"/>
              <a:pathLst>
                <a:path w="2988" h="2072" extrusionOk="0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67500" y="1078800"/>
              <a:ext cx="95650" cy="61200"/>
            </a:xfrm>
            <a:custGeom>
              <a:avLst/>
              <a:gdLst/>
              <a:ahLst/>
              <a:cxnLst/>
              <a:rect l="l" t="t" r="r" b="b"/>
              <a:pathLst>
                <a:path w="3826" h="2448" extrusionOk="0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146675" y="1076525"/>
              <a:ext cx="96500" cy="61150"/>
            </a:xfrm>
            <a:custGeom>
              <a:avLst/>
              <a:gdLst/>
              <a:ahLst/>
              <a:cxnLst/>
              <a:rect l="l" t="t" r="r" b="b"/>
              <a:pathLst>
                <a:path w="3860" h="2446" extrusionOk="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6125700" y="1074425"/>
              <a:ext cx="95350" cy="60875"/>
            </a:xfrm>
            <a:custGeom>
              <a:avLst/>
              <a:gdLst/>
              <a:ahLst/>
              <a:cxnLst/>
              <a:rect l="l" t="t" r="r" b="b"/>
              <a:pathLst>
                <a:path w="3814" h="2435" extrusionOk="0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6103875" y="1073100"/>
              <a:ext cx="94125" cy="60575"/>
            </a:xfrm>
            <a:custGeom>
              <a:avLst/>
              <a:gdLst/>
              <a:ahLst/>
              <a:cxnLst/>
              <a:rect l="l" t="t" r="r" b="b"/>
              <a:pathLst>
                <a:path w="3765" h="2423" extrusionOk="0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082175" y="1071750"/>
              <a:ext cx="92650" cy="60475"/>
            </a:xfrm>
            <a:custGeom>
              <a:avLst/>
              <a:gdLst/>
              <a:ahLst/>
              <a:cxnLst/>
              <a:rect l="l" t="t" r="r" b="b"/>
              <a:pathLst>
                <a:path w="3706" h="2419" extrusionOk="0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060150" y="1070775"/>
              <a:ext cx="91650" cy="59975"/>
            </a:xfrm>
            <a:custGeom>
              <a:avLst/>
              <a:gdLst/>
              <a:ahLst/>
              <a:cxnLst/>
              <a:rect l="l" t="t" r="r" b="b"/>
              <a:pathLst>
                <a:path w="3666" h="2399" extrusionOk="0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6037475" y="1070375"/>
              <a:ext cx="90225" cy="59800"/>
            </a:xfrm>
            <a:custGeom>
              <a:avLst/>
              <a:gdLst/>
              <a:ahLst/>
              <a:cxnLst/>
              <a:rect l="l" t="t" r="r" b="b"/>
              <a:pathLst>
                <a:path w="3609" h="2392" extrusionOk="0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015000" y="1069950"/>
              <a:ext cx="88700" cy="59650"/>
            </a:xfrm>
            <a:custGeom>
              <a:avLst/>
              <a:gdLst/>
              <a:ahLst/>
              <a:cxnLst/>
              <a:rect l="l" t="t" r="r" b="b"/>
              <a:pathLst>
                <a:path w="3548" h="2386" extrusionOk="0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91950" y="1069825"/>
              <a:ext cx="87775" cy="59475"/>
            </a:xfrm>
            <a:custGeom>
              <a:avLst/>
              <a:gdLst/>
              <a:ahLst/>
              <a:cxnLst/>
              <a:rect l="l" t="t" r="r" b="b"/>
              <a:pathLst>
                <a:path w="3511" h="2379" extrusionOk="0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968550" y="1070350"/>
              <a:ext cx="86250" cy="59300"/>
            </a:xfrm>
            <a:custGeom>
              <a:avLst/>
              <a:gdLst/>
              <a:ahLst/>
              <a:cxnLst/>
              <a:rect l="l" t="t" r="r" b="b"/>
              <a:pathLst>
                <a:path w="3450" h="2372" extrusionOk="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945300" y="1070850"/>
              <a:ext cx="84700" cy="59075"/>
            </a:xfrm>
            <a:custGeom>
              <a:avLst/>
              <a:gdLst/>
              <a:ahLst/>
              <a:cxnLst/>
              <a:rect l="l" t="t" r="r" b="b"/>
              <a:pathLst>
                <a:path w="3388" h="2363" extrusionOk="0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921375" y="1071575"/>
              <a:ext cx="83725" cy="59300"/>
            </a:xfrm>
            <a:custGeom>
              <a:avLst/>
              <a:gdLst/>
              <a:ahLst/>
              <a:cxnLst/>
              <a:rect l="l" t="t" r="r" b="b"/>
              <a:pathLst>
                <a:path w="3349" h="2372" extrusionOk="0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897250" y="1072975"/>
              <a:ext cx="82200" cy="59075"/>
            </a:xfrm>
            <a:custGeom>
              <a:avLst/>
              <a:gdLst/>
              <a:ahLst/>
              <a:cxnLst/>
              <a:rect l="l" t="t" r="r" b="b"/>
              <a:pathLst>
                <a:path w="3288" h="2363" extrusionOk="0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873275" y="1074375"/>
              <a:ext cx="80675" cy="58850"/>
            </a:xfrm>
            <a:custGeom>
              <a:avLst/>
              <a:gdLst/>
              <a:ahLst/>
              <a:cxnLst/>
              <a:rect l="l" t="t" r="r" b="b"/>
              <a:pathLst>
                <a:path w="3227" h="2354" extrusionOk="0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848575" y="1076100"/>
              <a:ext cx="79650" cy="5902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823775" y="1078400"/>
              <a:ext cx="78125" cy="58775"/>
            </a:xfrm>
            <a:custGeom>
              <a:avLst/>
              <a:gdLst/>
              <a:ahLst/>
              <a:cxnLst/>
              <a:rect l="l" t="t" r="r" b="b"/>
              <a:pathLst>
                <a:path w="3125" h="2351" extrusionOk="0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799150" y="1080700"/>
              <a:ext cx="76575" cy="58475"/>
            </a:xfrm>
            <a:custGeom>
              <a:avLst/>
              <a:gdLst/>
              <a:ahLst/>
              <a:cxnLst/>
              <a:rect l="l" t="t" r="r" b="b"/>
              <a:pathLst>
                <a:path w="3063" h="2339" extrusionOk="0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773700" y="1083350"/>
              <a:ext cx="75550" cy="58600"/>
            </a:xfrm>
            <a:custGeom>
              <a:avLst/>
              <a:gdLst/>
              <a:ahLst/>
              <a:cxnLst/>
              <a:rect l="l" t="t" r="r" b="b"/>
              <a:pathLst>
                <a:path w="3022" h="2344" extrusionOk="0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748325" y="1086550"/>
              <a:ext cx="74000" cy="58275"/>
            </a:xfrm>
            <a:custGeom>
              <a:avLst/>
              <a:gdLst/>
              <a:ahLst/>
              <a:cxnLst/>
              <a:rect l="l" t="t" r="r" b="b"/>
              <a:pathLst>
                <a:path w="2960" h="2331" extrusionOk="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723050" y="1089675"/>
              <a:ext cx="72500" cy="58000"/>
            </a:xfrm>
            <a:custGeom>
              <a:avLst/>
              <a:gdLst/>
              <a:ahLst/>
              <a:cxnLst/>
              <a:rect l="l" t="t" r="r" b="b"/>
              <a:pathLst>
                <a:path w="2900" h="2320" extrusionOk="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697000" y="1093250"/>
              <a:ext cx="71425" cy="58100"/>
            </a:xfrm>
            <a:custGeom>
              <a:avLst/>
              <a:gdLst/>
              <a:ahLst/>
              <a:cxnLst/>
              <a:rect l="l" t="t" r="r" b="b"/>
              <a:pathLst>
                <a:path w="2857" h="2324" extrusionOk="0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671025" y="1097250"/>
              <a:ext cx="69900" cy="57775"/>
            </a:xfrm>
            <a:custGeom>
              <a:avLst/>
              <a:gdLst/>
              <a:ahLst/>
              <a:cxnLst/>
              <a:rect l="l" t="t" r="r" b="b"/>
              <a:pathLst>
                <a:path w="2796" h="2311" extrusionOk="0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645200" y="1101250"/>
              <a:ext cx="68400" cy="57425"/>
            </a:xfrm>
            <a:custGeom>
              <a:avLst/>
              <a:gdLst/>
              <a:ahLst/>
              <a:cxnLst/>
              <a:rect l="l" t="t" r="r" b="b"/>
              <a:pathLst>
                <a:path w="2736" h="2297" extrusionOk="0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618600" y="1105700"/>
              <a:ext cx="67300" cy="57475"/>
            </a:xfrm>
            <a:custGeom>
              <a:avLst/>
              <a:gdLst/>
              <a:ahLst/>
              <a:cxnLst/>
              <a:rect l="l" t="t" r="r" b="b"/>
              <a:pathLst>
                <a:path w="2692" h="2299" extrusionOk="0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592100" y="1110525"/>
              <a:ext cx="65825" cy="57125"/>
            </a:xfrm>
            <a:custGeom>
              <a:avLst/>
              <a:gdLst/>
              <a:ahLst/>
              <a:cxnLst/>
              <a:rect l="l" t="t" r="r" b="b"/>
              <a:pathLst>
                <a:path w="2633" h="2285" extrusionOk="0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565750" y="1115325"/>
              <a:ext cx="64325" cy="56750"/>
            </a:xfrm>
            <a:custGeom>
              <a:avLst/>
              <a:gdLst/>
              <a:ahLst/>
              <a:cxnLst/>
              <a:rect l="l" t="t" r="r" b="b"/>
              <a:pathLst>
                <a:path w="2573" h="2270" extrusionOk="0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38700" y="1120575"/>
              <a:ext cx="63200" cy="56800"/>
            </a:xfrm>
            <a:custGeom>
              <a:avLst/>
              <a:gdLst/>
              <a:ahLst/>
              <a:cxnLst/>
              <a:rect l="l" t="t" r="r" b="b"/>
              <a:pathLst>
                <a:path w="2528" h="2272" extrusionOk="0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511750" y="1126225"/>
              <a:ext cx="61725" cy="56375"/>
            </a:xfrm>
            <a:custGeom>
              <a:avLst/>
              <a:gdLst/>
              <a:ahLst/>
              <a:cxnLst/>
              <a:rect l="l" t="t" r="r" b="b"/>
              <a:pathLst>
                <a:path w="2469" h="2255" extrusionOk="0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484950" y="1131800"/>
              <a:ext cx="60250" cy="56025"/>
            </a:xfrm>
            <a:custGeom>
              <a:avLst/>
              <a:gdLst/>
              <a:ahLst/>
              <a:cxnLst/>
              <a:rect l="l" t="t" r="r" b="b"/>
              <a:pathLst>
                <a:path w="2410" h="2241" extrusionOk="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457525" y="1137850"/>
              <a:ext cx="59050" cy="55975"/>
            </a:xfrm>
            <a:custGeom>
              <a:avLst/>
              <a:gdLst/>
              <a:ahLst/>
              <a:cxnLst/>
              <a:rect l="l" t="t" r="r" b="b"/>
              <a:pathLst>
                <a:path w="2362" h="2239" extrusionOk="0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430225" y="1144250"/>
              <a:ext cx="57550" cy="55550"/>
            </a:xfrm>
            <a:custGeom>
              <a:avLst/>
              <a:gdLst/>
              <a:ahLst/>
              <a:cxnLst/>
              <a:rect l="l" t="t" r="r" b="b"/>
              <a:pathLst>
                <a:path w="2302" h="2222" extrusionOk="0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03000" y="1150600"/>
              <a:ext cx="56100" cy="55175"/>
            </a:xfrm>
            <a:custGeom>
              <a:avLst/>
              <a:gdLst/>
              <a:ahLst/>
              <a:cxnLst/>
              <a:rect l="l" t="t" r="r" b="b"/>
              <a:pathLst>
                <a:path w="2244" h="2207" extrusionOk="0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375225" y="1157450"/>
              <a:ext cx="54900" cy="55075"/>
            </a:xfrm>
            <a:custGeom>
              <a:avLst/>
              <a:gdLst/>
              <a:ahLst/>
              <a:cxnLst/>
              <a:rect l="l" t="t" r="r" b="b"/>
              <a:pathLst>
                <a:path w="2196" h="2203" extrusionOk="0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347600" y="1164575"/>
              <a:ext cx="53375" cy="54625"/>
            </a:xfrm>
            <a:custGeom>
              <a:avLst/>
              <a:gdLst/>
              <a:ahLst/>
              <a:cxnLst/>
              <a:rect l="l" t="t" r="r" b="b"/>
              <a:pathLst>
                <a:path w="2135" h="2185" extrusionOk="0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20000" y="1171675"/>
              <a:ext cx="51925" cy="54300"/>
            </a:xfrm>
            <a:custGeom>
              <a:avLst/>
              <a:gdLst/>
              <a:ahLst/>
              <a:cxnLst/>
              <a:rect l="l" t="t" r="r" b="b"/>
              <a:pathLst>
                <a:path w="2077" h="2172" extrusionOk="0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291950" y="1179300"/>
              <a:ext cx="50650" cy="54100"/>
            </a:xfrm>
            <a:custGeom>
              <a:avLst/>
              <a:gdLst/>
              <a:ahLst/>
              <a:cxnLst/>
              <a:rect l="l" t="t" r="r" b="b"/>
              <a:pathLst>
                <a:path w="2026" h="2164" extrusionOk="0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275450" y="1183950"/>
              <a:ext cx="49750" cy="53800"/>
            </a:xfrm>
            <a:custGeom>
              <a:avLst/>
              <a:gdLst/>
              <a:ahLst/>
              <a:cxnLst/>
              <a:rect l="l" t="t" r="r" b="b"/>
              <a:pathLst>
                <a:path w="1990" h="2152" extrusionOk="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247600" y="1191800"/>
              <a:ext cx="48225" cy="53300"/>
            </a:xfrm>
            <a:custGeom>
              <a:avLst/>
              <a:gdLst/>
              <a:ahLst/>
              <a:cxnLst/>
              <a:rect l="l" t="t" r="r" b="b"/>
              <a:pathLst>
                <a:path w="1929" h="2132" extrusionOk="0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219375" y="1199875"/>
              <a:ext cx="47025" cy="53175"/>
            </a:xfrm>
            <a:custGeom>
              <a:avLst/>
              <a:gdLst/>
              <a:ahLst/>
              <a:cxnLst/>
              <a:rect l="l" t="t" r="r" b="b"/>
              <a:pathLst>
                <a:path w="1881" h="2127" extrusionOk="0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191150" y="1208425"/>
              <a:ext cx="45525" cy="52725"/>
            </a:xfrm>
            <a:custGeom>
              <a:avLst/>
              <a:gdLst/>
              <a:ahLst/>
              <a:cxnLst/>
              <a:rect l="l" t="t" r="r" b="b"/>
              <a:pathLst>
                <a:path w="1821" h="2109" extrusionOk="0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163050" y="1216975"/>
              <a:ext cx="44000" cy="52200"/>
            </a:xfrm>
            <a:custGeom>
              <a:avLst/>
              <a:gdLst/>
              <a:ahLst/>
              <a:cxnLst/>
              <a:rect l="l" t="t" r="r" b="b"/>
              <a:pathLst>
                <a:path w="1760" h="2088" extrusionOk="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134575" y="1225800"/>
              <a:ext cx="42750" cy="52050"/>
            </a:xfrm>
            <a:custGeom>
              <a:avLst/>
              <a:gdLst/>
              <a:ahLst/>
              <a:cxnLst/>
              <a:rect l="l" t="t" r="r" b="b"/>
              <a:pathLst>
                <a:path w="1710" h="2082" extrusionOk="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106175" y="1235050"/>
              <a:ext cx="41250" cy="51525"/>
            </a:xfrm>
            <a:custGeom>
              <a:avLst/>
              <a:gdLst/>
              <a:ahLst/>
              <a:cxnLst/>
              <a:rect l="l" t="t" r="r" b="b"/>
              <a:pathLst>
                <a:path w="1650" h="2061" extrusionOk="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077825" y="1244250"/>
              <a:ext cx="39775" cy="51025"/>
            </a:xfrm>
            <a:custGeom>
              <a:avLst/>
              <a:gdLst/>
              <a:ahLst/>
              <a:cxnLst/>
              <a:rect l="l" t="t" r="r" b="b"/>
              <a:pathLst>
                <a:path w="1591" h="2041" extrusionOk="0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049175" y="1253850"/>
              <a:ext cx="38450" cy="50800"/>
            </a:xfrm>
            <a:custGeom>
              <a:avLst/>
              <a:gdLst/>
              <a:ahLst/>
              <a:cxnLst/>
              <a:rect l="l" t="t" r="r" b="b"/>
              <a:pathLst>
                <a:path w="1538" h="2032" extrusionOk="0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020600" y="1263725"/>
              <a:ext cx="37000" cy="50275"/>
            </a:xfrm>
            <a:custGeom>
              <a:avLst/>
              <a:gdLst/>
              <a:ahLst/>
              <a:cxnLst/>
              <a:rect l="l" t="t" r="r" b="b"/>
              <a:pathLst>
                <a:path w="1480" h="2011" extrusionOk="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992025" y="1273575"/>
              <a:ext cx="35575" cy="49850"/>
            </a:xfrm>
            <a:custGeom>
              <a:avLst/>
              <a:gdLst/>
              <a:ahLst/>
              <a:cxnLst/>
              <a:rect l="l" t="t" r="r" b="b"/>
              <a:pathLst>
                <a:path w="1423" h="1994" extrusionOk="0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963275" y="1283925"/>
              <a:ext cx="34200" cy="49475"/>
            </a:xfrm>
            <a:custGeom>
              <a:avLst/>
              <a:gdLst/>
              <a:ahLst/>
              <a:cxnLst/>
              <a:rect l="l" t="t" r="r" b="b"/>
              <a:pathLst>
                <a:path w="1368" h="1979" extrusionOk="0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934575" y="1294400"/>
              <a:ext cx="32725" cy="48925"/>
            </a:xfrm>
            <a:custGeom>
              <a:avLst/>
              <a:gdLst/>
              <a:ahLst/>
              <a:cxnLst/>
              <a:rect l="l" t="t" r="r" b="b"/>
              <a:pathLst>
                <a:path w="1309" h="1957" extrusionOk="0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905850" y="1304850"/>
              <a:ext cx="31350" cy="48650"/>
            </a:xfrm>
            <a:custGeom>
              <a:avLst/>
              <a:gdLst/>
              <a:ahLst/>
              <a:cxnLst/>
              <a:rect l="l" t="t" r="r" b="b"/>
              <a:pathLst>
                <a:path w="1254" h="1946" extrusionOk="0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877000" y="1315900"/>
              <a:ext cx="29925" cy="48125"/>
            </a:xfrm>
            <a:custGeom>
              <a:avLst/>
              <a:gdLst/>
              <a:ahLst/>
              <a:cxnLst/>
              <a:rect l="l" t="t" r="r" b="b"/>
              <a:pathLst>
                <a:path w="1197" h="1925" extrusionOk="0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848225" y="1326975"/>
              <a:ext cx="28475" cy="47575"/>
            </a:xfrm>
            <a:custGeom>
              <a:avLst/>
              <a:gdLst/>
              <a:ahLst/>
              <a:cxnLst/>
              <a:rect l="l" t="t" r="r" b="b"/>
              <a:pathLst>
                <a:path w="1139" h="1903" extrusionOk="0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19375" y="1338100"/>
              <a:ext cx="27125" cy="47275"/>
            </a:xfrm>
            <a:custGeom>
              <a:avLst/>
              <a:gdLst/>
              <a:ahLst/>
              <a:cxnLst/>
              <a:rect l="l" t="t" r="r" b="b"/>
              <a:pathLst>
                <a:path w="1085" h="1891" extrusionOk="0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790475" y="1349775"/>
              <a:ext cx="25700" cy="46700"/>
            </a:xfrm>
            <a:custGeom>
              <a:avLst/>
              <a:gdLst/>
              <a:ahLst/>
              <a:cxnLst/>
              <a:rect l="l" t="t" r="r" b="b"/>
              <a:pathLst>
                <a:path w="1028" h="1868" extrusionOk="0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761650" y="1361450"/>
              <a:ext cx="24250" cy="46100"/>
            </a:xfrm>
            <a:custGeom>
              <a:avLst/>
              <a:gdLst/>
              <a:ahLst/>
              <a:cxnLst/>
              <a:rect l="l" t="t" r="r" b="b"/>
              <a:pathLst>
                <a:path w="970" h="1844" extrusionOk="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32750" y="1373275"/>
              <a:ext cx="22900" cy="45775"/>
            </a:xfrm>
            <a:custGeom>
              <a:avLst/>
              <a:gdLst/>
              <a:ahLst/>
              <a:cxnLst/>
              <a:rect l="l" t="t" r="r" b="b"/>
              <a:pathLst>
                <a:path w="916" h="1831" extrusionOk="0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646100" y="1410175"/>
              <a:ext cx="18700" cy="44225"/>
            </a:xfrm>
            <a:custGeom>
              <a:avLst/>
              <a:gdLst/>
              <a:ahLst/>
              <a:cxnLst/>
              <a:rect l="l" t="t" r="r" b="b"/>
              <a:pathLst>
                <a:path w="748" h="1769" extrusionOk="0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17225" y="1422950"/>
              <a:ext cx="17300" cy="43625"/>
            </a:xfrm>
            <a:custGeom>
              <a:avLst/>
              <a:gdLst/>
              <a:ahLst/>
              <a:cxnLst/>
              <a:rect l="l" t="t" r="r" b="b"/>
              <a:pathLst>
                <a:path w="692" h="1745" extrusionOk="0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88400" y="1435700"/>
              <a:ext cx="15875" cy="43025"/>
            </a:xfrm>
            <a:custGeom>
              <a:avLst/>
              <a:gdLst/>
              <a:ahLst/>
              <a:cxnLst/>
              <a:rect l="l" t="t" r="r" b="b"/>
              <a:pathLst>
                <a:path w="635" h="1721" extrusionOk="0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559550" y="1448800"/>
              <a:ext cx="14500" cy="42625"/>
            </a:xfrm>
            <a:custGeom>
              <a:avLst/>
              <a:gdLst/>
              <a:ahLst/>
              <a:cxnLst/>
              <a:rect l="l" t="t" r="r" b="b"/>
              <a:pathLst>
                <a:path w="580" h="1705" extrusionOk="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530100" y="1462075"/>
              <a:ext cx="13750" cy="41975"/>
            </a:xfrm>
            <a:custGeom>
              <a:avLst/>
              <a:gdLst/>
              <a:ahLst/>
              <a:cxnLst/>
              <a:rect l="l" t="t" r="r" b="b"/>
              <a:pathLst>
                <a:path w="550" h="1679" extrusionOk="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499925" y="1475325"/>
              <a:ext cx="15125" cy="41525"/>
            </a:xfrm>
            <a:custGeom>
              <a:avLst/>
              <a:gdLst/>
              <a:ahLst/>
              <a:cxnLst/>
              <a:rect l="l" t="t" r="r" b="b"/>
              <a:pathLst>
                <a:path w="605" h="1661" extrusionOk="0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69825" y="1489050"/>
              <a:ext cx="16475" cy="40975"/>
            </a:xfrm>
            <a:custGeom>
              <a:avLst/>
              <a:gdLst/>
              <a:ahLst/>
              <a:cxnLst/>
              <a:rect l="l" t="t" r="r" b="b"/>
              <a:pathLst>
                <a:path w="659" h="1639" extrusionOk="0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439725" y="1502825"/>
              <a:ext cx="17825" cy="40300"/>
            </a:xfrm>
            <a:custGeom>
              <a:avLst/>
              <a:gdLst/>
              <a:ahLst/>
              <a:cxnLst/>
              <a:rect l="l" t="t" r="r" b="b"/>
              <a:pathLst>
                <a:path w="713" h="1612" extrusionOk="0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409700" y="1516625"/>
              <a:ext cx="19150" cy="39875"/>
            </a:xfrm>
            <a:custGeom>
              <a:avLst/>
              <a:gdLst/>
              <a:ahLst/>
              <a:cxnLst/>
              <a:rect l="l" t="t" r="r" b="b"/>
              <a:pathLst>
                <a:path w="766" h="1595" extrusionOk="0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79700" y="1530875"/>
              <a:ext cx="20525" cy="39225"/>
            </a:xfrm>
            <a:custGeom>
              <a:avLst/>
              <a:gdLst/>
              <a:ahLst/>
              <a:cxnLst/>
              <a:rect l="l" t="t" r="r" b="b"/>
              <a:pathLst>
                <a:path w="821" h="1569" extrusionOk="0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349750" y="1545125"/>
              <a:ext cx="21875" cy="38575"/>
            </a:xfrm>
            <a:custGeom>
              <a:avLst/>
              <a:gdLst/>
              <a:ahLst/>
              <a:cxnLst/>
              <a:rect l="l" t="t" r="r" b="b"/>
              <a:pathLst>
                <a:path w="875" h="1543" extrusionOk="0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19900" y="1559500"/>
              <a:ext cx="23125" cy="38125"/>
            </a:xfrm>
            <a:custGeom>
              <a:avLst/>
              <a:gdLst/>
              <a:ahLst/>
              <a:cxnLst/>
              <a:rect l="l" t="t" r="r" b="b"/>
              <a:pathLst>
                <a:path w="925" h="1525" extrusionOk="0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290075" y="1574250"/>
              <a:ext cx="24500" cy="37425"/>
            </a:xfrm>
            <a:custGeom>
              <a:avLst/>
              <a:gdLst/>
              <a:ahLst/>
              <a:cxnLst/>
              <a:rect l="l" t="t" r="r" b="b"/>
              <a:pathLst>
                <a:path w="980" h="1497" extrusionOk="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260275" y="1588925"/>
              <a:ext cx="25850" cy="36775"/>
            </a:xfrm>
            <a:custGeom>
              <a:avLst/>
              <a:gdLst/>
              <a:ahLst/>
              <a:cxnLst/>
              <a:rect l="l" t="t" r="r" b="b"/>
              <a:pathLst>
                <a:path w="1034" h="1471" extrusionOk="0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230650" y="1603875"/>
              <a:ext cx="27125" cy="36300"/>
            </a:xfrm>
            <a:custGeom>
              <a:avLst/>
              <a:gdLst/>
              <a:ahLst/>
              <a:cxnLst/>
              <a:rect l="l" t="t" r="r" b="b"/>
              <a:pathLst>
                <a:path w="1085" h="1452" extrusionOk="0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201025" y="1619025"/>
              <a:ext cx="28475" cy="35625"/>
            </a:xfrm>
            <a:custGeom>
              <a:avLst/>
              <a:gdLst/>
              <a:ahLst/>
              <a:cxnLst/>
              <a:rect l="l" t="t" r="r" b="b"/>
              <a:pathLst>
                <a:path w="1139" h="1425" extrusionOk="0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171450" y="1634200"/>
              <a:ext cx="29775" cy="34975"/>
            </a:xfrm>
            <a:custGeom>
              <a:avLst/>
              <a:gdLst/>
              <a:ahLst/>
              <a:cxnLst/>
              <a:rect l="l" t="t" r="r" b="b"/>
              <a:pathLst>
                <a:path w="1191" h="1399" extrusionOk="0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142050" y="1649650"/>
              <a:ext cx="31050" cy="34400"/>
            </a:xfrm>
            <a:custGeom>
              <a:avLst/>
              <a:gdLst/>
              <a:ahLst/>
              <a:cxnLst/>
              <a:rect l="l" t="t" r="r" b="b"/>
              <a:pathLst>
                <a:path w="1242" h="1376" extrusionOk="0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112650" y="1665250"/>
              <a:ext cx="32400" cy="33700"/>
            </a:xfrm>
            <a:custGeom>
              <a:avLst/>
              <a:gdLst/>
              <a:ahLst/>
              <a:cxnLst/>
              <a:rect l="l" t="t" r="r" b="b"/>
              <a:pathLst>
                <a:path w="1296" h="1348" extrusionOk="0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095275" y="1674450"/>
              <a:ext cx="33200" cy="33300"/>
            </a:xfrm>
            <a:custGeom>
              <a:avLst/>
              <a:gdLst/>
              <a:ahLst/>
              <a:cxnLst/>
              <a:rect l="l" t="t" r="r" b="b"/>
              <a:pathLst>
                <a:path w="1328" h="1332" extrusionOk="0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066150" y="1690250"/>
              <a:ext cx="34400" cy="32750"/>
            </a:xfrm>
            <a:custGeom>
              <a:avLst/>
              <a:gdLst/>
              <a:ahLst/>
              <a:cxnLst/>
              <a:rect l="l" t="t" r="r" b="b"/>
              <a:pathLst>
                <a:path w="1376" h="1310" extrusionOk="0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037050" y="1706250"/>
              <a:ext cx="35725" cy="32025"/>
            </a:xfrm>
            <a:custGeom>
              <a:avLst/>
              <a:gdLst/>
              <a:ahLst/>
              <a:cxnLst/>
              <a:rect l="l" t="t" r="r" b="b"/>
              <a:pathLst>
                <a:path w="1429" h="1281" extrusionOk="0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007925" y="1722250"/>
              <a:ext cx="37050" cy="31350"/>
            </a:xfrm>
            <a:custGeom>
              <a:avLst/>
              <a:gdLst/>
              <a:ahLst/>
              <a:cxnLst/>
              <a:rect l="l" t="t" r="r" b="b"/>
              <a:pathLst>
                <a:path w="1482" h="1254" extrusionOk="0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979125" y="1738525"/>
              <a:ext cx="38250" cy="30750"/>
            </a:xfrm>
            <a:custGeom>
              <a:avLst/>
              <a:gdLst/>
              <a:ahLst/>
              <a:cxnLst/>
              <a:rect l="l" t="t" r="r" b="b"/>
              <a:pathLst>
                <a:path w="1530" h="1230" extrusionOk="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950300" y="1754925"/>
              <a:ext cx="39600" cy="30000"/>
            </a:xfrm>
            <a:custGeom>
              <a:avLst/>
              <a:gdLst/>
              <a:ahLst/>
              <a:cxnLst/>
              <a:rect l="l" t="t" r="r" b="b"/>
              <a:pathLst>
                <a:path w="1584" h="1200" extrusionOk="0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921575" y="1771325"/>
              <a:ext cx="40775" cy="29400"/>
            </a:xfrm>
            <a:custGeom>
              <a:avLst/>
              <a:gdLst/>
              <a:ahLst/>
              <a:cxnLst/>
              <a:rect l="l" t="t" r="r" b="b"/>
              <a:pathLst>
                <a:path w="1631" h="1176" extrusionOk="0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893100" y="1788075"/>
              <a:ext cx="42075" cy="28675"/>
            </a:xfrm>
            <a:custGeom>
              <a:avLst/>
              <a:gdLst/>
              <a:ahLst/>
              <a:cxnLst/>
              <a:rect l="l" t="t" r="r" b="b"/>
              <a:pathLst>
                <a:path w="1683" h="1147" extrusionOk="0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864575" y="1804850"/>
              <a:ext cx="43450" cy="27925"/>
            </a:xfrm>
            <a:custGeom>
              <a:avLst/>
              <a:gdLst/>
              <a:ahLst/>
              <a:cxnLst/>
              <a:rect l="l" t="t" r="r" b="b"/>
              <a:pathLst>
                <a:path w="1738" h="1117" extrusionOk="0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836275" y="1821675"/>
              <a:ext cx="44575" cy="27325"/>
            </a:xfrm>
            <a:custGeom>
              <a:avLst/>
              <a:gdLst/>
              <a:ahLst/>
              <a:cxnLst/>
              <a:rect l="l" t="t" r="r" b="b"/>
              <a:pathLst>
                <a:path w="1783" h="1093" extrusionOk="0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808150" y="1838800"/>
              <a:ext cx="45925" cy="26550"/>
            </a:xfrm>
            <a:custGeom>
              <a:avLst/>
              <a:gdLst/>
              <a:ahLst/>
              <a:cxnLst/>
              <a:rect l="l" t="t" r="r" b="b"/>
              <a:pathLst>
                <a:path w="1837" h="1062" extrusionOk="0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780025" y="1855950"/>
              <a:ext cx="47225" cy="25775"/>
            </a:xfrm>
            <a:custGeom>
              <a:avLst/>
              <a:gdLst/>
              <a:ahLst/>
              <a:cxnLst/>
              <a:rect l="l" t="t" r="r" b="b"/>
              <a:pathLst>
                <a:path w="1889" h="1031" extrusionOk="0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52200" y="1873200"/>
              <a:ext cx="48325" cy="25125"/>
            </a:xfrm>
            <a:custGeom>
              <a:avLst/>
              <a:gdLst/>
              <a:ahLst/>
              <a:cxnLst/>
              <a:rect l="l" t="t" r="r" b="b"/>
              <a:pathLst>
                <a:path w="1933" h="1005" extrusionOk="0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724500" y="1890700"/>
              <a:ext cx="49650" cy="24325"/>
            </a:xfrm>
            <a:custGeom>
              <a:avLst/>
              <a:gdLst/>
              <a:ahLst/>
              <a:cxnLst/>
              <a:rect l="l" t="t" r="r" b="b"/>
              <a:pathLst>
                <a:path w="1986" h="973" extrusionOk="0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696725" y="1908175"/>
              <a:ext cx="50975" cy="23550"/>
            </a:xfrm>
            <a:custGeom>
              <a:avLst/>
              <a:gdLst/>
              <a:ahLst/>
              <a:cxnLst/>
              <a:rect l="l" t="t" r="r" b="b"/>
              <a:pathLst>
                <a:path w="2039" h="942" extrusionOk="0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669450" y="1925850"/>
              <a:ext cx="52075" cy="22875"/>
            </a:xfrm>
            <a:custGeom>
              <a:avLst/>
              <a:gdLst/>
              <a:ahLst/>
              <a:cxnLst/>
              <a:rect l="l" t="t" r="r" b="b"/>
              <a:pathLst>
                <a:path w="2083" h="915" extrusionOk="0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2175" y="1943625"/>
              <a:ext cx="53375" cy="22100"/>
            </a:xfrm>
            <a:custGeom>
              <a:avLst/>
              <a:gdLst/>
              <a:ahLst/>
              <a:cxnLst/>
              <a:rect l="l" t="t" r="r" b="b"/>
              <a:pathLst>
                <a:path w="2135" h="884" extrusionOk="0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614875" y="1961475"/>
              <a:ext cx="54675" cy="21300"/>
            </a:xfrm>
            <a:custGeom>
              <a:avLst/>
              <a:gdLst/>
              <a:ahLst/>
              <a:cxnLst/>
              <a:rect l="l" t="t" r="r" b="b"/>
              <a:pathLst>
                <a:path w="2187" h="852" extrusionOk="0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588150" y="1979500"/>
              <a:ext cx="55750" cy="20550"/>
            </a:xfrm>
            <a:custGeom>
              <a:avLst/>
              <a:gdLst/>
              <a:ahLst/>
              <a:cxnLst/>
              <a:rect l="l" t="t" r="r" b="b"/>
              <a:pathLst>
                <a:path w="2230" h="822" extrusionOk="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61325" y="1997625"/>
              <a:ext cx="57125" cy="19750"/>
            </a:xfrm>
            <a:custGeom>
              <a:avLst/>
              <a:gdLst/>
              <a:ahLst/>
              <a:cxnLst/>
              <a:rect l="l" t="t" r="r" b="b"/>
              <a:pathLst>
                <a:path w="2285" h="790" extrusionOk="0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534650" y="2015800"/>
              <a:ext cx="58225" cy="18950"/>
            </a:xfrm>
            <a:custGeom>
              <a:avLst/>
              <a:gdLst/>
              <a:ahLst/>
              <a:cxnLst/>
              <a:rect l="l" t="t" r="r" b="b"/>
              <a:pathLst>
                <a:path w="2329" h="758" extrusionOk="0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508425" y="2034150"/>
              <a:ext cx="59450" cy="18150"/>
            </a:xfrm>
            <a:custGeom>
              <a:avLst/>
              <a:gdLst/>
              <a:ahLst/>
              <a:cxnLst/>
              <a:rect l="l" t="t" r="r" b="b"/>
              <a:pathLst>
                <a:path w="2378" h="726" extrusionOk="0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482125" y="2052575"/>
              <a:ext cx="60775" cy="17325"/>
            </a:xfrm>
            <a:custGeom>
              <a:avLst/>
              <a:gdLst/>
              <a:ahLst/>
              <a:cxnLst/>
              <a:rect l="l" t="t" r="r" b="b"/>
              <a:pathLst>
                <a:path w="2431" h="693" extrusionOk="0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456075" y="2071050"/>
              <a:ext cx="61775" cy="16550"/>
            </a:xfrm>
            <a:custGeom>
              <a:avLst/>
              <a:gdLst/>
              <a:ahLst/>
              <a:cxnLst/>
              <a:rect l="l" t="t" r="r" b="b"/>
              <a:pathLst>
                <a:path w="2471" h="662" extrusionOk="0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430425" y="2089725"/>
              <a:ext cx="63050" cy="15675"/>
            </a:xfrm>
            <a:custGeom>
              <a:avLst/>
              <a:gdLst/>
              <a:ahLst/>
              <a:cxnLst/>
              <a:rect l="l" t="t" r="r" b="b"/>
              <a:pathLst>
                <a:path w="2522" h="627" extrusionOk="0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404675" y="2108425"/>
              <a:ext cx="64400" cy="14850"/>
            </a:xfrm>
            <a:custGeom>
              <a:avLst/>
              <a:gdLst/>
              <a:ahLst/>
              <a:cxnLst/>
              <a:rect l="l" t="t" r="r" b="b"/>
              <a:pathLst>
                <a:path w="2576" h="594" extrusionOk="0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379325" y="2127200"/>
              <a:ext cx="65275" cy="14050"/>
            </a:xfrm>
            <a:custGeom>
              <a:avLst/>
              <a:gdLst/>
              <a:ahLst/>
              <a:cxnLst/>
              <a:rect l="l" t="t" r="r" b="b"/>
              <a:pathLst>
                <a:path w="2611" h="562" extrusionOk="0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54250" y="2146125"/>
              <a:ext cx="66650" cy="13175"/>
            </a:xfrm>
            <a:custGeom>
              <a:avLst/>
              <a:gdLst/>
              <a:ahLst/>
              <a:cxnLst/>
              <a:rect l="l" t="t" r="r" b="b"/>
              <a:pathLst>
                <a:path w="2666" h="527" extrusionOk="0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29125" y="2165100"/>
              <a:ext cx="67950" cy="12325"/>
            </a:xfrm>
            <a:custGeom>
              <a:avLst/>
              <a:gdLst/>
              <a:ahLst/>
              <a:cxnLst/>
              <a:rect l="l" t="t" r="r" b="b"/>
              <a:pathLst>
                <a:path w="2718" h="493" extrusionOk="0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304500" y="2184150"/>
              <a:ext cx="68825" cy="11450"/>
            </a:xfrm>
            <a:custGeom>
              <a:avLst/>
              <a:gdLst/>
              <a:ahLst/>
              <a:cxnLst/>
              <a:rect l="l" t="t" r="r" b="b"/>
              <a:pathLst>
                <a:path w="2753" h="458" extrusionOk="0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280100" y="2203300"/>
              <a:ext cx="70100" cy="10600"/>
            </a:xfrm>
            <a:custGeom>
              <a:avLst/>
              <a:gdLst/>
              <a:ahLst/>
              <a:cxnLst/>
              <a:rect l="l" t="t" r="r" b="b"/>
              <a:pathLst>
                <a:path w="2804" h="424" extrusionOk="0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255625" y="2222525"/>
              <a:ext cx="71375" cy="9700"/>
            </a:xfrm>
            <a:custGeom>
              <a:avLst/>
              <a:gdLst/>
              <a:ahLst/>
              <a:cxnLst/>
              <a:rect l="l" t="t" r="r" b="b"/>
              <a:pathLst>
                <a:path w="2855" h="388" extrusionOk="0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231750" y="2241800"/>
              <a:ext cx="72250" cy="8850"/>
            </a:xfrm>
            <a:custGeom>
              <a:avLst/>
              <a:gdLst/>
              <a:ahLst/>
              <a:cxnLst/>
              <a:rect l="l" t="t" r="r" b="b"/>
              <a:pathLst>
                <a:path w="2890" h="354" extrusionOk="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208050" y="2260725"/>
              <a:ext cx="73550" cy="9300"/>
            </a:xfrm>
            <a:custGeom>
              <a:avLst/>
              <a:gdLst/>
              <a:ahLst/>
              <a:cxnLst/>
              <a:rect l="l" t="t" r="r" b="b"/>
              <a:pathLst>
                <a:path w="2942" h="372" extrusionOk="0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84250" y="2279225"/>
              <a:ext cx="74800" cy="10300"/>
            </a:xfrm>
            <a:custGeom>
              <a:avLst/>
              <a:gdLst/>
              <a:ahLst/>
              <a:cxnLst/>
              <a:rect l="l" t="t" r="r" b="b"/>
              <a:pathLst>
                <a:path w="2992" h="412" extrusionOk="0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161200" y="2297800"/>
              <a:ext cx="75625" cy="11250"/>
            </a:xfrm>
            <a:custGeom>
              <a:avLst/>
              <a:gdLst/>
              <a:ahLst/>
              <a:cxnLst/>
              <a:rect l="l" t="t" r="r" b="b"/>
              <a:pathLst>
                <a:path w="3025" h="450" extrusionOk="0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8250" y="2316450"/>
              <a:ext cx="76875" cy="12175"/>
            </a:xfrm>
            <a:custGeom>
              <a:avLst/>
              <a:gdLst/>
              <a:ahLst/>
              <a:cxnLst/>
              <a:rect l="l" t="t" r="r" b="b"/>
              <a:pathLst>
                <a:path w="3075" h="487" extrusionOk="0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115225" y="2335150"/>
              <a:ext cx="78100" cy="13175"/>
            </a:xfrm>
            <a:custGeom>
              <a:avLst/>
              <a:gdLst/>
              <a:ahLst/>
              <a:cxnLst/>
              <a:rect l="l" t="t" r="r" b="b"/>
              <a:pathLst>
                <a:path w="3124" h="527" extrusionOk="0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093000" y="2353900"/>
              <a:ext cx="78875" cy="14125"/>
            </a:xfrm>
            <a:custGeom>
              <a:avLst/>
              <a:gdLst/>
              <a:ahLst/>
              <a:cxnLst/>
              <a:rect l="l" t="t" r="r" b="b"/>
              <a:pathLst>
                <a:path w="3155" h="565" extrusionOk="0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070850" y="2372700"/>
              <a:ext cx="80100" cy="15100"/>
            </a:xfrm>
            <a:custGeom>
              <a:avLst/>
              <a:gdLst/>
              <a:ahLst/>
              <a:cxnLst/>
              <a:rect l="l" t="t" r="r" b="b"/>
              <a:pathLst>
                <a:path w="3204" h="604" extrusionOk="0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750825" y="897650"/>
              <a:ext cx="512325" cy="79375"/>
            </a:xfrm>
            <a:custGeom>
              <a:avLst/>
              <a:gdLst/>
              <a:ahLst/>
              <a:cxnLst/>
              <a:rect l="l" t="t" r="r" b="b"/>
              <a:pathLst>
                <a:path w="20493" h="3175" extrusionOk="0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710350" y="930525"/>
              <a:ext cx="552800" cy="89225"/>
            </a:xfrm>
            <a:custGeom>
              <a:avLst/>
              <a:gdLst/>
              <a:ahLst/>
              <a:cxnLst/>
              <a:rect l="l" t="t" r="r" b="b"/>
              <a:pathLst>
                <a:path w="22112" h="3569" extrusionOk="0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356525" y="651475"/>
              <a:ext cx="4906625" cy="4411225"/>
            </a:xfrm>
            <a:custGeom>
              <a:avLst/>
              <a:gdLst/>
              <a:ahLst/>
              <a:cxnLst/>
              <a:rect l="l" t="t" r="r" b="b"/>
              <a:pathLst>
                <a:path w="196265" h="176449" extrusionOk="0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030600" y="2391625"/>
              <a:ext cx="232550" cy="209550"/>
            </a:xfrm>
            <a:custGeom>
              <a:avLst/>
              <a:gdLst/>
              <a:ahLst/>
              <a:cxnLst/>
              <a:rect l="l" t="t" r="r" b="b"/>
              <a:pathLst>
                <a:path w="9302" h="8382" extrusionOk="0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69900" y="2506275"/>
              <a:ext cx="193250" cy="118250"/>
            </a:xfrm>
            <a:custGeom>
              <a:avLst/>
              <a:gdLst/>
              <a:ahLst/>
              <a:cxnLst/>
              <a:rect l="l" t="t" r="r" b="b"/>
              <a:pathLst>
                <a:path w="7730" h="4730" extrusionOk="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68750" y="2574325"/>
              <a:ext cx="494400" cy="398700"/>
            </a:xfrm>
            <a:custGeom>
              <a:avLst/>
              <a:gdLst/>
              <a:ahLst/>
              <a:cxnLst/>
              <a:rect l="l" t="t" r="r" b="b"/>
              <a:pathLst>
                <a:path w="19776" h="15948" extrusionOk="0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832900" y="2664925"/>
              <a:ext cx="430250" cy="335150"/>
            </a:xfrm>
            <a:custGeom>
              <a:avLst/>
              <a:gdLst/>
              <a:ahLst/>
              <a:cxnLst/>
              <a:rect l="l" t="t" r="r" b="b"/>
              <a:pathLst>
                <a:path w="17210" h="13406" extrusionOk="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3"/>
          <p:cNvSpPr txBox="1">
            <a:spLocks noGrp="1"/>
          </p:cNvSpPr>
          <p:nvPr>
            <p:ph type="ctrTitle"/>
          </p:nvPr>
        </p:nvSpPr>
        <p:spPr>
          <a:xfrm>
            <a:off x="399446" y="1510151"/>
            <a:ext cx="5259616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 dirty="0">
                <a:solidFill>
                  <a:srgbClr val="F3F3F3"/>
                </a:solidFill>
              </a:rPr>
              <a:t>PROJETO DE GESTÃO PATRIONIAL ESCOLAR</a:t>
            </a:r>
            <a:endParaRPr sz="5000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2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2"/>
                </a:solidFill>
              </a:rPr>
              <a:t>RESULTADO DO TRABALHO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705" name="Google Shape;705;p32"/>
          <p:cNvPicPr preferRelativeResize="0"/>
          <p:nvPr/>
        </p:nvPicPr>
        <p:blipFill rotWithShape="1">
          <a:blip r:embed="rId4">
            <a:alphaModFix/>
          </a:blip>
          <a:srcRect l="13342" t="21492" r="8993" b="17949"/>
          <a:stretch/>
        </p:blipFill>
        <p:spPr>
          <a:xfrm>
            <a:off x="1927856" y="1121050"/>
            <a:ext cx="5214301" cy="32649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2"/>
          <p:cNvSpPr txBox="1">
            <a:spLocks noGrp="1"/>
          </p:cNvSpPr>
          <p:nvPr>
            <p:ph type="subTitle" idx="4294967295"/>
          </p:nvPr>
        </p:nvSpPr>
        <p:spPr>
          <a:xfrm>
            <a:off x="6891794" y="2148000"/>
            <a:ext cx="1565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6661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3F3F3"/>
                </a:solidFill>
              </a:rPr>
              <a:t>This is the ringed one. It’s a gas giant, composed of hydrogen and helium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707" name="Google Shape;707;p32"/>
          <p:cNvSpPr txBox="1">
            <a:spLocks noGrp="1"/>
          </p:cNvSpPr>
          <p:nvPr>
            <p:ph type="ctrTitle" idx="4294967295"/>
          </p:nvPr>
        </p:nvSpPr>
        <p:spPr>
          <a:xfrm>
            <a:off x="6891769" y="1775000"/>
            <a:ext cx="10047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SATURN</a:t>
            </a:r>
            <a:endParaRPr sz="180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08" name="Google Shape;708;p32"/>
          <p:cNvSpPr txBox="1">
            <a:spLocks noGrp="1"/>
          </p:cNvSpPr>
          <p:nvPr>
            <p:ph type="ctrTitle" idx="4294967295"/>
          </p:nvPr>
        </p:nvSpPr>
        <p:spPr>
          <a:xfrm>
            <a:off x="1364151" y="2884375"/>
            <a:ext cx="810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VENUS</a:t>
            </a:r>
            <a:endParaRPr sz="180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09" name="Google Shape;709;p32"/>
          <p:cNvSpPr txBox="1">
            <a:spLocks noGrp="1"/>
          </p:cNvSpPr>
          <p:nvPr>
            <p:ph type="subTitle" idx="4294967295"/>
          </p:nvPr>
        </p:nvSpPr>
        <p:spPr>
          <a:xfrm>
            <a:off x="686506" y="3206900"/>
            <a:ext cx="1488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F3F3F3"/>
                </a:solidFill>
              </a:rPr>
              <a:t>Venus has a beautiful name and is the second planet from the Sun. It’s terribly hot</a:t>
            </a:r>
            <a:endParaRPr sz="1000" dirty="0">
              <a:solidFill>
                <a:srgbClr val="F3F3F3"/>
              </a:solidFill>
            </a:endParaRPr>
          </a:p>
        </p:txBody>
      </p:sp>
      <p:grpSp>
        <p:nvGrpSpPr>
          <p:cNvPr id="710" name="Google Shape;710;p32"/>
          <p:cNvGrpSpPr/>
          <p:nvPr/>
        </p:nvGrpSpPr>
        <p:grpSpPr>
          <a:xfrm>
            <a:off x="6936451" y="1541764"/>
            <a:ext cx="595955" cy="233233"/>
            <a:chOff x="1190625" y="1823450"/>
            <a:chExt cx="5209400" cy="2038750"/>
          </a:xfrm>
        </p:grpSpPr>
        <p:sp>
          <p:nvSpPr>
            <p:cNvPr id="711" name="Google Shape;711;p32"/>
            <p:cNvSpPr/>
            <p:nvPr/>
          </p:nvSpPr>
          <p:spPr>
            <a:xfrm>
              <a:off x="2740050" y="2801975"/>
              <a:ext cx="1968650" cy="570925"/>
            </a:xfrm>
            <a:custGeom>
              <a:avLst/>
              <a:gdLst/>
              <a:ahLst/>
              <a:cxnLst/>
              <a:rect l="l" t="t" r="r" b="b"/>
              <a:pathLst>
                <a:path w="78746" h="22837" extrusionOk="0">
                  <a:moveTo>
                    <a:pt x="75025" y="0"/>
                  </a:moveTo>
                  <a:cubicBezTo>
                    <a:pt x="73923" y="0"/>
                    <a:pt x="72845" y="557"/>
                    <a:pt x="72221" y="1569"/>
                  </a:cubicBezTo>
                  <a:lnTo>
                    <a:pt x="66317" y="11420"/>
                  </a:lnTo>
                  <a:cubicBezTo>
                    <a:pt x="64523" y="14453"/>
                    <a:pt x="61228" y="16313"/>
                    <a:pt x="57705" y="16313"/>
                  </a:cubicBezTo>
                  <a:lnTo>
                    <a:pt x="3263" y="16313"/>
                  </a:lnTo>
                  <a:cubicBezTo>
                    <a:pt x="1469" y="16313"/>
                    <a:pt x="1" y="17781"/>
                    <a:pt x="1" y="19575"/>
                  </a:cubicBezTo>
                  <a:cubicBezTo>
                    <a:pt x="1" y="21369"/>
                    <a:pt x="1469" y="22837"/>
                    <a:pt x="3263" y="22837"/>
                  </a:cubicBezTo>
                  <a:lnTo>
                    <a:pt x="57705" y="22837"/>
                  </a:lnTo>
                  <a:cubicBezTo>
                    <a:pt x="63512" y="22837"/>
                    <a:pt x="68927" y="19738"/>
                    <a:pt x="71895" y="14780"/>
                  </a:cubicBezTo>
                  <a:lnTo>
                    <a:pt x="77832" y="4928"/>
                  </a:lnTo>
                  <a:cubicBezTo>
                    <a:pt x="78745" y="3395"/>
                    <a:pt x="78256" y="1373"/>
                    <a:pt x="76690" y="460"/>
                  </a:cubicBezTo>
                  <a:cubicBezTo>
                    <a:pt x="76168" y="149"/>
                    <a:pt x="75593" y="0"/>
                    <a:pt x="7502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1190625" y="1823450"/>
              <a:ext cx="5209400" cy="2038750"/>
            </a:xfrm>
            <a:custGeom>
              <a:avLst/>
              <a:gdLst/>
              <a:ahLst/>
              <a:cxnLst/>
              <a:rect l="l" t="t" r="r" b="b"/>
              <a:pathLst>
                <a:path w="208376" h="81550" extrusionOk="0">
                  <a:moveTo>
                    <a:pt x="19572" y="6524"/>
                  </a:moveTo>
                  <a:cubicBezTo>
                    <a:pt x="19572" y="8318"/>
                    <a:pt x="18104" y="9786"/>
                    <a:pt x="16277" y="9786"/>
                  </a:cubicBezTo>
                  <a:lnTo>
                    <a:pt x="9819" y="9786"/>
                  </a:lnTo>
                  <a:cubicBezTo>
                    <a:pt x="7992" y="9786"/>
                    <a:pt x="6524" y="8318"/>
                    <a:pt x="6524" y="6524"/>
                  </a:cubicBezTo>
                  <a:close/>
                  <a:moveTo>
                    <a:pt x="114170" y="9786"/>
                  </a:moveTo>
                  <a:cubicBezTo>
                    <a:pt x="121868" y="9786"/>
                    <a:pt x="137134" y="20061"/>
                    <a:pt x="145289" y="26194"/>
                  </a:cubicBezTo>
                  <a:cubicBezTo>
                    <a:pt x="143821" y="27205"/>
                    <a:pt x="142745" y="28314"/>
                    <a:pt x="141994" y="29195"/>
                  </a:cubicBezTo>
                  <a:lnTo>
                    <a:pt x="80441" y="23291"/>
                  </a:lnTo>
                  <a:cubicBezTo>
                    <a:pt x="83311" y="18137"/>
                    <a:pt x="89281" y="9786"/>
                    <a:pt x="97860" y="9786"/>
                  </a:cubicBezTo>
                  <a:close/>
                  <a:moveTo>
                    <a:pt x="80897" y="11515"/>
                  </a:moveTo>
                  <a:cubicBezTo>
                    <a:pt x="80082" y="12363"/>
                    <a:pt x="79299" y="13309"/>
                    <a:pt x="78516" y="14320"/>
                  </a:cubicBezTo>
                  <a:cubicBezTo>
                    <a:pt x="74536" y="19507"/>
                    <a:pt x="72481" y="24693"/>
                    <a:pt x="72383" y="24889"/>
                  </a:cubicBezTo>
                  <a:cubicBezTo>
                    <a:pt x="72025" y="25868"/>
                    <a:pt x="72123" y="26911"/>
                    <a:pt x="72644" y="27792"/>
                  </a:cubicBezTo>
                  <a:cubicBezTo>
                    <a:pt x="73199" y="28673"/>
                    <a:pt x="74112" y="29227"/>
                    <a:pt x="75124" y="29325"/>
                  </a:cubicBezTo>
                  <a:lnTo>
                    <a:pt x="143201" y="35849"/>
                  </a:lnTo>
                  <a:cubicBezTo>
                    <a:pt x="143332" y="35882"/>
                    <a:pt x="143430" y="35882"/>
                    <a:pt x="143560" y="35882"/>
                  </a:cubicBezTo>
                  <a:cubicBezTo>
                    <a:pt x="144767" y="35882"/>
                    <a:pt x="145843" y="35262"/>
                    <a:pt x="146398" y="34186"/>
                  </a:cubicBezTo>
                  <a:cubicBezTo>
                    <a:pt x="146626" y="33794"/>
                    <a:pt x="149432" y="29358"/>
                    <a:pt x="156575" y="29358"/>
                  </a:cubicBezTo>
                  <a:lnTo>
                    <a:pt x="169623" y="29358"/>
                  </a:lnTo>
                  <a:cubicBezTo>
                    <a:pt x="185803" y="29358"/>
                    <a:pt x="198981" y="42536"/>
                    <a:pt x="198981" y="58716"/>
                  </a:cubicBezTo>
                  <a:lnTo>
                    <a:pt x="198981" y="68502"/>
                  </a:lnTo>
                  <a:lnTo>
                    <a:pt x="190239" y="68502"/>
                  </a:lnTo>
                  <a:cubicBezTo>
                    <a:pt x="191674" y="65533"/>
                    <a:pt x="192457" y="62206"/>
                    <a:pt x="192457" y="58716"/>
                  </a:cubicBezTo>
                  <a:cubicBezTo>
                    <a:pt x="192457" y="46125"/>
                    <a:pt x="182215" y="35882"/>
                    <a:pt x="169623" y="35882"/>
                  </a:cubicBezTo>
                  <a:cubicBezTo>
                    <a:pt x="157032" y="35882"/>
                    <a:pt x="146789" y="46125"/>
                    <a:pt x="146789" y="58716"/>
                  </a:cubicBezTo>
                  <a:cubicBezTo>
                    <a:pt x="146789" y="62206"/>
                    <a:pt x="147572" y="65533"/>
                    <a:pt x="149008" y="68502"/>
                  </a:cubicBezTo>
                  <a:lnTo>
                    <a:pt x="56498" y="68502"/>
                  </a:lnTo>
                  <a:cubicBezTo>
                    <a:pt x="57933" y="65533"/>
                    <a:pt x="58716" y="62206"/>
                    <a:pt x="58716" y="58716"/>
                  </a:cubicBezTo>
                  <a:cubicBezTo>
                    <a:pt x="58716" y="46125"/>
                    <a:pt x="48473" y="35882"/>
                    <a:pt x="35882" y="35882"/>
                  </a:cubicBezTo>
                  <a:cubicBezTo>
                    <a:pt x="23291" y="35882"/>
                    <a:pt x="13048" y="46125"/>
                    <a:pt x="13048" y="58716"/>
                  </a:cubicBezTo>
                  <a:cubicBezTo>
                    <a:pt x="13048" y="60053"/>
                    <a:pt x="13178" y="61391"/>
                    <a:pt x="13407" y="62663"/>
                  </a:cubicBezTo>
                  <a:cubicBezTo>
                    <a:pt x="11091" y="60803"/>
                    <a:pt x="9786" y="58259"/>
                    <a:pt x="9786" y="55454"/>
                  </a:cubicBezTo>
                  <a:lnTo>
                    <a:pt x="9786" y="28542"/>
                  </a:lnTo>
                  <a:cubicBezTo>
                    <a:pt x="9786" y="27172"/>
                    <a:pt x="10895" y="26096"/>
                    <a:pt x="12232" y="26096"/>
                  </a:cubicBezTo>
                  <a:lnTo>
                    <a:pt x="34708" y="26096"/>
                  </a:lnTo>
                  <a:cubicBezTo>
                    <a:pt x="40155" y="26096"/>
                    <a:pt x="45537" y="25280"/>
                    <a:pt x="50724" y="23649"/>
                  </a:cubicBezTo>
                  <a:cubicBezTo>
                    <a:pt x="50789" y="23617"/>
                    <a:pt x="50887" y="23584"/>
                    <a:pt x="50952" y="23552"/>
                  </a:cubicBezTo>
                  <a:lnTo>
                    <a:pt x="80897" y="11515"/>
                  </a:lnTo>
                  <a:close/>
                  <a:moveTo>
                    <a:pt x="35882" y="42406"/>
                  </a:moveTo>
                  <a:cubicBezTo>
                    <a:pt x="44885" y="42406"/>
                    <a:pt x="52192" y="49713"/>
                    <a:pt x="52192" y="58716"/>
                  </a:cubicBezTo>
                  <a:cubicBezTo>
                    <a:pt x="52192" y="67686"/>
                    <a:pt x="44885" y="75026"/>
                    <a:pt x="35882" y="75026"/>
                  </a:cubicBezTo>
                  <a:cubicBezTo>
                    <a:pt x="26879" y="75026"/>
                    <a:pt x="19572" y="67686"/>
                    <a:pt x="19572" y="58716"/>
                  </a:cubicBezTo>
                  <a:cubicBezTo>
                    <a:pt x="19572" y="49713"/>
                    <a:pt x="26879" y="42406"/>
                    <a:pt x="35882" y="42406"/>
                  </a:cubicBezTo>
                  <a:close/>
                  <a:moveTo>
                    <a:pt x="169623" y="42406"/>
                  </a:moveTo>
                  <a:cubicBezTo>
                    <a:pt x="178626" y="42406"/>
                    <a:pt x="185933" y="49713"/>
                    <a:pt x="185933" y="58716"/>
                  </a:cubicBezTo>
                  <a:cubicBezTo>
                    <a:pt x="185933" y="67686"/>
                    <a:pt x="178626" y="75026"/>
                    <a:pt x="169623" y="75026"/>
                  </a:cubicBezTo>
                  <a:cubicBezTo>
                    <a:pt x="160620" y="75026"/>
                    <a:pt x="153313" y="67686"/>
                    <a:pt x="153313" y="58716"/>
                  </a:cubicBezTo>
                  <a:cubicBezTo>
                    <a:pt x="153313" y="49713"/>
                    <a:pt x="160620" y="42406"/>
                    <a:pt x="169623" y="42406"/>
                  </a:cubicBezTo>
                  <a:close/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lnTo>
                    <a:pt x="0" y="6491"/>
                  </a:lnTo>
                  <a:cubicBezTo>
                    <a:pt x="0" y="11906"/>
                    <a:pt x="4404" y="16310"/>
                    <a:pt x="9819" y="16310"/>
                  </a:cubicBezTo>
                  <a:lnTo>
                    <a:pt x="11711" y="16310"/>
                  </a:lnTo>
                  <a:lnTo>
                    <a:pt x="14973" y="19572"/>
                  </a:lnTo>
                  <a:lnTo>
                    <a:pt x="12232" y="19572"/>
                  </a:lnTo>
                  <a:cubicBezTo>
                    <a:pt x="7274" y="19572"/>
                    <a:pt x="3262" y="23584"/>
                    <a:pt x="3262" y="28542"/>
                  </a:cubicBezTo>
                  <a:lnTo>
                    <a:pt x="3262" y="55454"/>
                  </a:lnTo>
                  <a:cubicBezTo>
                    <a:pt x="3262" y="62989"/>
                    <a:pt x="8677" y="69350"/>
                    <a:pt x="17093" y="71633"/>
                  </a:cubicBezTo>
                  <a:cubicBezTo>
                    <a:pt x="21203" y="77603"/>
                    <a:pt x="28086" y="81550"/>
                    <a:pt x="35882" y="81550"/>
                  </a:cubicBezTo>
                  <a:cubicBezTo>
                    <a:pt x="42080" y="81550"/>
                    <a:pt x="47723" y="79038"/>
                    <a:pt x="51833" y="75026"/>
                  </a:cubicBezTo>
                  <a:lnTo>
                    <a:pt x="153672" y="75026"/>
                  </a:lnTo>
                  <a:cubicBezTo>
                    <a:pt x="157782" y="79038"/>
                    <a:pt x="163426" y="81550"/>
                    <a:pt x="169623" y="81550"/>
                  </a:cubicBezTo>
                  <a:cubicBezTo>
                    <a:pt x="175821" y="81550"/>
                    <a:pt x="181464" y="79038"/>
                    <a:pt x="185574" y="75026"/>
                  </a:cubicBezTo>
                  <a:lnTo>
                    <a:pt x="205114" y="75026"/>
                  </a:lnTo>
                  <a:cubicBezTo>
                    <a:pt x="206908" y="75026"/>
                    <a:pt x="208376" y="73558"/>
                    <a:pt x="208376" y="71764"/>
                  </a:cubicBezTo>
                  <a:cubicBezTo>
                    <a:pt x="208376" y="70100"/>
                    <a:pt x="207104" y="68730"/>
                    <a:pt x="205505" y="68534"/>
                  </a:cubicBezTo>
                  <a:lnTo>
                    <a:pt x="205505" y="58716"/>
                  </a:lnTo>
                  <a:cubicBezTo>
                    <a:pt x="205505" y="38916"/>
                    <a:pt x="189424" y="22834"/>
                    <a:pt x="169623" y="22834"/>
                  </a:cubicBezTo>
                  <a:lnTo>
                    <a:pt x="151585" y="22834"/>
                  </a:lnTo>
                  <a:cubicBezTo>
                    <a:pt x="146528" y="18854"/>
                    <a:pt x="125945" y="3262"/>
                    <a:pt x="114170" y="3262"/>
                  </a:cubicBezTo>
                  <a:lnTo>
                    <a:pt x="92151" y="3262"/>
                  </a:lnTo>
                  <a:cubicBezTo>
                    <a:pt x="87650" y="3262"/>
                    <a:pt x="83213" y="3947"/>
                    <a:pt x="78940" y="5284"/>
                  </a:cubicBezTo>
                  <a:cubicBezTo>
                    <a:pt x="78842" y="5284"/>
                    <a:pt x="78777" y="5317"/>
                    <a:pt x="78679" y="5350"/>
                  </a:cubicBezTo>
                  <a:lnTo>
                    <a:pt x="48636" y="17452"/>
                  </a:lnTo>
                  <a:cubicBezTo>
                    <a:pt x="44135" y="18854"/>
                    <a:pt x="39437" y="19572"/>
                    <a:pt x="34708" y="19572"/>
                  </a:cubicBezTo>
                  <a:lnTo>
                    <a:pt x="23943" y="19572"/>
                  </a:lnTo>
                  <a:cubicBezTo>
                    <a:pt x="23780" y="19246"/>
                    <a:pt x="23584" y="18952"/>
                    <a:pt x="23291" y="18691"/>
                  </a:cubicBezTo>
                  <a:lnTo>
                    <a:pt x="20126" y="15527"/>
                  </a:lnTo>
                  <a:cubicBezTo>
                    <a:pt x="23649" y="14027"/>
                    <a:pt x="26096" y="10536"/>
                    <a:pt x="26096" y="6491"/>
                  </a:cubicBezTo>
                  <a:lnTo>
                    <a:pt x="26096" y="3262"/>
                  </a:lnTo>
                  <a:cubicBezTo>
                    <a:pt x="26096" y="1468"/>
                    <a:pt x="24628" y="0"/>
                    <a:pt x="2283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1761450" y="2965125"/>
              <a:ext cx="652425" cy="652425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cubicBezTo>
                    <a:pt x="1" y="20225"/>
                    <a:pt x="5840" y="26097"/>
                    <a:pt x="13049" y="26097"/>
                  </a:cubicBezTo>
                  <a:cubicBezTo>
                    <a:pt x="20258" y="26097"/>
                    <a:pt x="26097" y="20225"/>
                    <a:pt x="26097" y="13049"/>
                  </a:cubicBezTo>
                  <a:cubicBezTo>
                    <a:pt x="26097" y="11255"/>
                    <a:pt x="24629" y="9787"/>
                    <a:pt x="22835" y="9787"/>
                  </a:cubicBezTo>
                  <a:cubicBezTo>
                    <a:pt x="21041" y="9787"/>
                    <a:pt x="19573" y="11255"/>
                    <a:pt x="19573" y="13049"/>
                  </a:cubicBezTo>
                  <a:cubicBezTo>
                    <a:pt x="19573" y="16637"/>
                    <a:pt x="16637" y="19573"/>
                    <a:pt x="13049" y="19573"/>
                  </a:cubicBezTo>
                  <a:cubicBezTo>
                    <a:pt x="9461" y="19573"/>
                    <a:pt x="6525" y="16637"/>
                    <a:pt x="6525" y="13049"/>
                  </a:cubicBezTo>
                  <a:cubicBezTo>
                    <a:pt x="6525" y="9428"/>
                    <a:pt x="9461" y="6525"/>
                    <a:pt x="13049" y="6525"/>
                  </a:cubicBezTo>
                  <a:cubicBezTo>
                    <a:pt x="14843" y="6525"/>
                    <a:pt x="16311" y="5057"/>
                    <a:pt x="16311" y="3263"/>
                  </a:cubicBezTo>
                  <a:cubicBezTo>
                    <a:pt x="16311" y="1469"/>
                    <a:pt x="14843" y="1"/>
                    <a:pt x="13049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5105000" y="2965125"/>
              <a:ext cx="652425" cy="652425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1"/>
                  </a:moveTo>
                  <a:cubicBezTo>
                    <a:pt x="5839" y="1"/>
                    <a:pt x="0" y="5840"/>
                    <a:pt x="0" y="13049"/>
                  </a:cubicBezTo>
                  <a:cubicBezTo>
                    <a:pt x="0" y="20225"/>
                    <a:pt x="5839" y="26097"/>
                    <a:pt x="13048" y="26097"/>
                  </a:cubicBezTo>
                  <a:cubicBezTo>
                    <a:pt x="20257" y="26097"/>
                    <a:pt x="26096" y="20225"/>
                    <a:pt x="26096" y="13049"/>
                  </a:cubicBezTo>
                  <a:cubicBezTo>
                    <a:pt x="26096" y="11255"/>
                    <a:pt x="24628" y="9787"/>
                    <a:pt x="22834" y="9787"/>
                  </a:cubicBezTo>
                  <a:cubicBezTo>
                    <a:pt x="21040" y="9787"/>
                    <a:pt x="19572" y="11255"/>
                    <a:pt x="19572" y="13049"/>
                  </a:cubicBezTo>
                  <a:cubicBezTo>
                    <a:pt x="19572" y="16637"/>
                    <a:pt x="16636" y="19573"/>
                    <a:pt x="13048" y="19573"/>
                  </a:cubicBezTo>
                  <a:cubicBezTo>
                    <a:pt x="9460" y="19573"/>
                    <a:pt x="6524" y="16637"/>
                    <a:pt x="6524" y="13049"/>
                  </a:cubicBezTo>
                  <a:cubicBezTo>
                    <a:pt x="6524" y="9428"/>
                    <a:pt x="9460" y="6525"/>
                    <a:pt x="13048" y="6525"/>
                  </a:cubicBezTo>
                  <a:cubicBezTo>
                    <a:pt x="14842" y="6525"/>
                    <a:pt x="16310" y="5057"/>
                    <a:pt x="16310" y="3263"/>
                  </a:cubicBezTo>
                  <a:cubicBezTo>
                    <a:pt x="16310" y="1469"/>
                    <a:pt x="14842" y="1"/>
                    <a:pt x="13048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2"/>
          <p:cNvGrpSpPr/>
          <p:nvPr/>
        </p:nvGrpSpPr>
        <p:grpSpPr>
          <a:xfrm>
            <a:off x="1744263" y="2385947"/>
            <a:ext cx="358252" cy="498434"/>
            <a:chOff x="1924550" y="238125"/>
            <a:chExt cx="3751325" cy="5219200"/>
          </a:xfrm>
        </p:grpSpPr>
        <p:sp>
          <p:nvSpPr>
            <p:cNvPr id="716" name="Google Shape;716;p32"/>
            <p:cNvSpPr/>
            <p:nvPr/>
          </p:nvSpPr>
          <p:spPr>
            <a:xfrm>
              <a:off x="1924550" y="238125"/>
              <a:ext cx="3751325" cy="5219200"/>
            </a:xfrm>
            <a:custGeom>
              <a:avLst/>
              <a:gdLst/>
              <a:ahLst/>
              <a:cxnLst/>
              <a:rect l="l" t="t" r="r" b="b"/>
              <a:pathLst>
                <a:path w="150053" h="208768" extrusionOk="0">
                  <a:moveTo>
                    <a:pt x="75157" y="6524"/>
                  </a:moveTo>
                  <a:cubicBezTo>
                    <a:pt x="82660" y="6524"/>
                    <a:pt x="88075" y="11384"/>
                    <a:pt x="88075" y="18071"/>
                  </a:cubicBezTo>
                  <a:lnTo>
                    <a:pt x="88075" y="32620"/>
                  </a:lnTo>
                  <a:lnTo>
                    <a:pt x="61979" y="32620"/>
                  </a:lnTo>
                  <a:lnTo>
                    <a:pt x="61979" y="18071"/>
                  </a:lnTo>
                  <a:cubicBezTo>
                    <a:pt x="61979" y="11384"/>
                    <a:pt x="67491" y="6524"/>
                    <a:pt x="75092" y="6524"/>
                  </a:cubicBezTo>
                  <a:close/>
                  <a:moveTo>
                    <a:pt x="26097" y="45668"/>
                  </a:moveTo>
                  <a:lnTo>
                    <a:pt x="26097" y="58716"/>
                  </a:lnTo>
                  <a:lnTo>
                    <a:pt x="12755" y="58716"/>
                  </a:lnTo>
                  <a:cubicBezTo>
                    <a:pt x="9395" y="58716"/>
                    <a:pt x="6525" y="55715"/>
                    <a:pt x="6525" y="52192"/>
                  </a:cubicBezTo>
                  <a:cubicBezTo>
                    <a:pt x="6525" y="48669"/>
                    <a:pt x="9395" y="45668"/>
                    <a:pt x="12755" y="45668"/>
                  </a:cubicBezTo>
                  <a:close/>
                  <a:moveTo>
                    <a:pt x="137298" y="45668"/>
                  </a:moveTo>
                  <a:cubicBezTo>
                    <a:pt x="140658" y="45668"/>
                    <a:pt x="143528" y="48669"/>
                    <a:pt x="143528" y="52192"/>
                  </a:cubicBezTo>
                  <a:cubicBezTo>
                    <a:pt x="143528" y="55715"/>
                    <a:pt x="140658" y="58716"/>
                    <a:pt x="137298" y="58716"/>
                  </a:cubicBezTo>
                  <a:lnTo>
                    <a:pt x="123956" y="58716"/>
                  </a:lnTo>
                  <a:lnTo>
                    <a:pt x="123956" y="45668"/>
                  </a:lnTo>
                  <a:close/>
                  <a:moveTo>
                    <a:pt x="111463" y="39144"/>
                  </a:moveTo>
                  <a:cubicBezTo>
                    <a:pt x="113257" y="39144"/>
                    <a:pt x="117432" y="39633"/>
                    <a:pt x="117432" y="44037"/>
                  </a:cubicBezTo>
                  <a:lnTo>
                    <a:pt x="117432" y="62369"/>
                  </a:lnTo>
                  <a:cubicBezTo>
                    <a:pt x="117432" y="66186"/>
                    <a:pt x="114399" y="70133"/>
                    <a:pt x="110843" y="70981"/>
                  </a:cubicBezTo>
                  <a:cubicBezTo>
                    <a:pt x="110811" y="70981"/>
                    <a:pt x="110778" y="71013"/>
                    <a:pt x="110778" y="71013"/>
                  </a:cubicBezTo>
                  <a:lnTo>
                    <a:pt x="83573" y="78157"/>
                  </a:lnTo>
                  <a:cubicBezTo>
                    <a:pt x="81387" y="78679"/>
                    <a:pt x="78321" y="78973"/>
                    <a:pt x="75124" y="78973"/>
                  </a:cubicBezTo>
                  <a:cubicBezTo>
                    <a:pt x="71993" y="78973"/>
                    <a:pt x="68927" y="78679"/>
                    <a:pt x="66741" y="78190"/>
                  </a:cubicBezTo>
                  <a:lnTo>
                    <a:pt x="39340" y="71013"/>
                  </a:lnTo>
                  <a:cubicBezTo>
                    <a:pt x="39340" y="70981"/>
                    <a:pt x="39308" y="70981"/>
                    <a:pt x="39275" y="70981"/>
                  </a:cubicBezTo>
                  <a:cubicBezTo>
                    <a:pt x="35654" y="70133"/>
                    <a:pt x="32621" y="66186"/>
                    <a:pt x="32621" y="62369"/>
                  </a:cubicBezTo>
                  <a:lnTo>
                    <a:pt x="32621" y="40775"/>
                  </a:lnTo>
                  <a:cubicBezTo>
                    <a:pt x="32621" y="39861"/>
                    <a:pt x="32784" y="39601"/>
                    <a:pt x="32784" y="39601"/>
                  </a:cubicBezTo>
                  <a:cubicBezTo>
                    <a:pt x="33012" y="39372"/>
                    <a:pt x="33860" y="39144"/>
                    <a:pt x="36731" y="39144"/>
                  </a:cubicBezTo>
                  <a:close/>
                  <a:moveTo>
                    <a:pt x="46973" y="79723"/>
                  </a:moveTo>
                  <a:lnTo>
                    <a:pt x="65143" y="84485"/>
                  </a:lnTo>
                  <a:cubicBezTo>
                    <a:pt x="65175" y="84518"/>
                    <a:pt x="65175" y="84518"/>
                    <a:pt x="65208" y="84518"/>
                  </a:cubicBezTo>
                  <a:cubicBezTo>
                    <a:pt x="67883" y="85138"/>
                    <a:pt x="71438" y="85497"/>
                    <a:pt x="75124" y="85497"/>
                  </a:cubicBezTo>
                  <a:cubicBezTo>
                    <a:pt x="78876" y="85497"/>
                    <a:pt x="82431" y="85138"/>
                    <a:pt x="85106" y="84518"/>
                  </a:cubicBezTo>
                  <a:cubicBezTo>
                    <a:pt x="85139" y="84485"/>
                    <a:pt x="85171" y="84485"/>
                    <a:pt x="85204" y="84485"/>
                  </a:cubicBezTo>
                  <a:lnTo>
                    <a:pt x="103080" y="79788"/>
                  </a:lnTo>
                  <a:lnTo>
                    <a:pt x="98676" y="94630"/>
                  </a:lnTo>
                  <a:cubicBezTo>
                    <a:pt x="98382" y="94598"/>
                    <a:pt x="98089" y="94598"/>
                    <a:pt x="97763" y="94598"/>
                  </a:cubicBezTo>
                  <a:lnTo>
                    <a:pt x="84813" y="94598"/>
                  </a:lnTo>
                  <a:cubicBezTo>
                    <a:pt x="83018" y="94598"/>
                    <a:pt x="81551" y="96066"/>
                    <a:pt x="81551" y="97860"/>
                  </a:cubicBezTo>
                  <a:lnTo>
                    <a:pt x="68503" y="97860"/>
                  </a:lnTo>
                  <a:cubicBezTo>
                    <a:pt x="68503" y="96066"/>
                    <a:pt x="67035" y="94598"/>
                    <a:pt x="65241" y="94598"/>
                  </a:cubicBezTo>
                  <a:lnTo>
                    <a:pt x="52421" y="94598"/>
                  </a:lnTo>
                  <a:cubicBezTo>
                    <a:pt x="52062" y="94598"/>
                    <a:pt x="51736" y="94598"/>
                    <a:pt x="51377" y="94630"/>
                  </a:cubicBezTo>
                  <a:lnTo>
                    <a:pt x="46973" y="79723"/>
                  </a:lnTo>
                  <a:close/>
                  <a:moveTo>
                    <a:pt x="16376" y="97860"/>
                  </a:moveTo>
                  <a:cubicBezTo>
                    <a:pt x="17453" y="97860"/>
                    <a:pt x="22835" y="98088"/>
                    <a:pt x="22835" y="102589"/>
                  </a:cubicBezTo>
                  <a:lnTo>
                    <a:pt x="22835" y="117432"/>
                  </a:lnTo>
                  <a:lnTo>
                    <a:pt x="9787" y="117432"/>
                  </a:lnTo>
                  <a:lnTo>
                    <a:pt x="9787" y="102589"/>
                  </a:lnTo>
                  <a:cubicBezTo>
                    <a:pt x="9787" y="99099"/>
                    <a:pt x="13342" y="97860"/>
                    <a:pt x="16376" y="97860"/>
                  </a:cubicBezTo>
                  <a:close/>
                  <a:moveTo>
                    <a:pt x="81551" y="104384"/>
                  </a:moveTo>
                  <a:lnTo>
                    <a:pt x="81551" y="117432"/>
                  </a:lnTo>
                  <a:lnTo>
                    <a:pt x="68503" y="117432"/>
                  </a:lnTo>
                  <a:lnTo>
                    <a:pt x="68503" y="104384"/>
                  </a:lnTo>
                  <a:close/>
                  <a:moveTo>
                    <a:pt x="133677" y="97860"/>
                  </a:moveTo>
                  <a:cubicBezTo>
                    <a:pt x="136711" y="97860"/>
                    <a:pt x="140266" y="99099"/>
                    <a:pt x="140266" y="102589"/>
                  </a:cubicBezTo>
                  <a:lnTo>
                    <a:pt x="140266" y="117432"/>
                  </a:lnTo>
                  <a:lnTo>
                    <a:pt x="127218" y="117432"/>
                  </a:lnTo>
                  <a:lnTo>
                    <a:pt x="127218" y="102589"/>
                  </a:lnTo>
                  <a:cubicBezTo>
                    <a:pt x="127218" y="98088"/>
                    <a:pt x="132601" y="97860"/>
                    <a:pt x="133677" y="97860"/>
                  </a:cubicBezTo>
                  <a:close/>
                  <a:moveTo>
                    <a:pt x="61979" y="101122"/>
                  </a:moveTo>
                  <a:lnTo>
                    <a:pt x="61979" y="120693"/>
                  </a:lnTo>
                  <a:lnTo>
                    <a:pt x="52421" y="120693"/>
                  </a:lnTo>
                  <a:cubicBezTo>
                    <a:pt x="47039" y="120693"/>
                    <a:pt x="42635" y="116290"/>
                    <a:pt x="42635" y="110908"/>
                  </a:cubicBezTo>
                  <a:cubicBezTo>
                    <a:pt x="42635" y="105525"/>
                    <a:pt x="47039" y="101122"/>
                    <a:pt x="52421" y="101122"/>
                  </a:cubicBezTo>
                  <a:close/>
                  <a:moveTo>
                    <a:pt x="97763" y="101122"/>
                  </a:moveTo>
                  <a:cubicBezTo>
                    <a:pt x="103178" y="101122"/>
                    <a:pt x="107549" y="105525"/>
                    <a:pt x="107549" y="110908"/>
                  </a:cubicBezTo>
                  <a:cubicBezTo>
                    <a:pt x="107549" y="116290"/>
                    <a:pt x="103178" y="120693"/>
                    <a:pt x="97763" y="120693"/>
                  </a:cubicBezTo>
                  <a:lnTo>
                    <a:pt x="88075" y="120693"/>
                  </a:lnTo>
                  <a:lnTo>
                    <a:pt x="88075" y="101122"/>
                  </a:lnTo>
                  <a:close/>
                  <a:moveTo>
                    <a:pt x="22835" y="123955"/>
                  </a:moveTo>
                  <a:lnTo>
                    <a:pt x="22835" y="127217"/>
                  </a:lnTo>
                  <a:cubicBezTo>
                    <a:pt x="22835" y="129012"/>
                    <a:pt x="21367" y="130479"/>
                    <a:pt x="19573" y="130479"/>
                  </a:cubicBezTo>
                  <a:lnTo>
                    <a:pt x="13049" y="130479"/>
                  </a:lnTo>
                  <a:cubicBezTo>
                    <a:pt x="11255" y="130479"/>
                    <a:pt x="9787" y="129012"/>
                    <a:pt x="9787" y="127217"/>
                  </a:cubicBezTo>
                  <a:lnTo>
                    <a:pt x="9787" y="123955"/>
                  </a:lnTo>
                  <a:close/>
                  <a:moveTo>
                    <a:pt x="140266" y="123955"/>
                  </a:moveTo>
                  <a:lnTo>
                    <a:pt x="140266" y="127217"/>
                  </a:lnTo>
                  <a:cubicBezTo>
                    <a:pt x="140266" y="129012"/>
                    <a:pt x="138798" y="130479"/>
                    <a:pt x="137004" y="130479"/>
                  </a:cubicBezTo>
                  <a:lnTo>
                    <a:pt x="130480" y="130479"/>
                  </a:lnTo>
                  <a:cubicBezTo>
                    <a:pt x="128686" y="130479"/>
                    <a:pt x="127218" y="129012"/>
                    <a:pt x="127218" y="127217"/>
                  </a:cubicBezTo>
                  <a:lnTo>
                    <a:pt x="127218" y="123955"/>
                  </a:lnTo>
                  <a:close/>
                  <a:moveTo>
                    <a:pt x="48931" y="140265"/>
                  </a:moveTo>
                  <a:cubicBezTo>
                    <a:pt x="50725" y="140265"/>
                    <a:pt x="52193" y="141733"/>
                    <a:pt x="52193" y="143527"/>
                  </a:cubicBezTo>
                  <a:cubicBezTo>
                    <a:pt x="52193" y="145321"/>
                    <a:pt x="50725" y="146789"/>
                    <a:pt x="48931" y="146789"/>
                  </a:cubicBezTo>
                  <a:cubicBezTo>
                    <a:pt x="47137" y="146789"/>
                    <a:pt x="45669" y="145321"/>
                    <a:pt x="45669" y="143527"/>
                  </a:cubicBezTo>
                  <a:cubicBezTo>
                    <a:pt x="45669" y="141733"/>
                    <a:pt x="47137" y="140265"/>
                    <a:pt x="48931" y="140265"/>
                  </a:cubicBezTo>
                  <a:close/>
                  <a:moveTo>
                    <a:pt x="101122" y="140265"/>
                  </a:moveTo>
                  <a:cubicBezTo>
                    <a:pt x="102917" y="140265"/>
                    <a:pt x="104384" y="141733"/>
                    <a:pt x="104384" y="143527"/>
                  </a:cubicBezTo>
                  <a:cubicBezTo>
                    <a:pt x="104384" y="145321"/>
                    <a:pt x="102917" y="146789"/>
                    <a:pt x="101122" y="146789"/>
                  </a:cubicBezTo>
                  <a:cubicBezTo>
                    <a:pt x="99328" y="146789"/>
                    <a:pt x="97860" y="145321"/>
                    <a:pt x="97860" y="143527"/>
                  </a:cubicBezTo>
                  <a:cubicBezTo>
                    <a:pt x="97860" y="141733"/>
                    <a:pt x="99328" y="140265"/>
                    <a:pt x="101122" y="140265"/>
                  </a:cubicBezTo>
                  <a:close/>
                  <a:moveTo>
                    <a:pt x="50529" y="166361"/>
                  </a:moveTo>
                  <a:cubicBezTo>
                    <a:pt x="58390" y="166361"/>
                    <a:pt x="61979" y="171515"/>
                    <a:pt x="61979" y="176310"/>
                  </a:cubicBezTo>
                  <a:lnTo>
                    <a:pt x="61979" y="189195"/>
                  </a:lnTo>
                  <a:lnTo>
                    <a:pt x="35883" y="189195"/>
                  </a:lnTo>
                  <a:lnTo>
                    <a:pt x="35883" y="176310"/>
                  </a:lnTo>
                  <a:cubicBezTo>
                    <a:pt x="35883" y="171515"/>
                    <a:pt x="39504" y="166361"/>
                    <a:pt x="47430" y="166361"/>
                  </a:cubicBezTo>
                  <a:close/>
                  <a:moveTo>
                    <a:pt x="102721" y="166361"/>
                  </a:moveTo>
                  <a:cubicBezTo>
                    <a:pt x="110582" y="166361"/>
                    <a:pt x="114170" y="171515"/>
                    <a:pt x="114170" y="176310"/>
                  </a:cubicBezTo>
                  <a:lnTo>
                    <a:pt x="114170" y="189195"/>
                  </a:lnTo>
                  <a:lnTo>
                    <a:pt x="88075" y="189195"/>
                  </a:lnTo>
                  <a:lnTo>
                    <a:pt x="88075" y="176310"/>
                  </a:lnTo>
                  <a:cubicBezTo>
                    <a:pt x="88075" y="171515"/>
                    <a:pt x="91695" y="166361"/>
                    <a:pt x="99622" y="166361"/>
                  </a:cubicBezTo>
                  <a:close/>
                  <a:moveTo>
                    <a:pt x="61979" y="195719"/>
                  </a:moveTo>
                  <a:lnTo>
                    <a:pt x="61979" y="202243"/>
                  </a:lnTo>
                  <a:lnTo>
                    <a:pt x="35883" y="202243"/>
                  </a:lnTo>
                  <a:lnTo>
                    <a:pt x="35883" y="195719"/>
                  </a:lnTo>
                  <a:close/>
                  <a:moveTo>
                    <a:pt x="114170" y="195719"/>
                  </a:moveTo>
                  <a:lnTo>
                    <a:pt x="114170" y="202243"/>
                  </a:lnTo>
                  <a:lnTo>
                    <a:pt x="88075" y="202243"/>
                  </a:lnTo>
                  <a:lnTo>
                    <a:pt x="88075" y="195719"/>
                  </a:lnTo>
                  <a:close/>
                  <a:moveTo>
                    <a:pt x="75092" y="0"/>
                  </a:moveTo>
                  <a:cubicBezTo>
                    <a:pt x="63903" y="0"/>
                    <a:pt x="55455" y="7764"/>
                    <a:pt x="55455" y="18071"/>
                  </a:cubicBezTo>
                  <a:lnTo>
                    <a:pt x="55455" y="32620"/>
                  </a:lnTo>
                  <a:lnTo>
                    <a:pt x="36731" y="32620"/>
                  </a:lnTo>
                  <a:cubicBezTo>
                    <a:pt x="34350" y="32620"/>
                    <a:pt x="32001" y="32685"/>
                    <a:pt x="30011" y="33664"/>
                  </a:cubicBezTo>
                  <a:cubicBezTo>
                    <a:pt x="28478" y="34447"/>
                    <a:pt x="26684" y="35980"/>
                    <a:pt x="26195" y="39144"/>
                  </a:cubicBezTo>
                  <a:lnTo>
                    <a:pt x="12755" y="39144"/>
                  </a:lnTo>
                  <a:cubicBezTo>
                    <a:pt x="5840" y="39144"/>
                    <a:pt x="1" y="45113"/>
                    <a:pt x="1" y="52192"/>
                  </a:cubicBezTo>
                  <a:cubicBezTo>
                    <a:pt x="1" y="59270"/>
                    <a:pt x="5840" y="65240"/>
                    <a:pt x="12755" y="65240"/>
                  </a:cubicBezTo>
                  <a:lnTo>
                    <a:pt x="13049" y="65240"/>
                  </a:lnTo>
                  <a:lnTo>
                    <a:pt x="13049" y="91662"/>
                  </a:lnTo>
                  <a:cubicBezTo>
                    <a:pt x="7145" y="92771"/>
                    <a:pt x="3263" y="96979"/>
                    <a:pt x="3263" y="102589"/>
                  </a:cubicBezTo>
                  <a:lnTo>
                    <a:pt x="3263" y="127217"/>
                  </a:lnTo>
                  <a:cubicBezTo>
                    <a:pt x="3263" y="132600"/>
                    <a:pt x="7634" y="137003"/>
                    <a:pt x="13049" y="137003"/>
                  </a:cubicBezTo>
                  <a:lnTo>
                    <a:pt x="19573" y="137003"/>
                  </a:lnTo>
                  <a:cubicBezTo>
                    <a:pt x="24955" y="137003"/>
                    <a:pt x="29359" y="132600"/>
                    <a:pt x="29359" y="127217"/>
                  </a:cubicBezTo>
                  <a:lnTo>
                    <a:pt x="29359" y="102589"/>
                  </a:lnTo>
                  <a:cubicBezTo>
                    <a:pt x="29359" y="96946"/>
                    <a:pt x="25477" y="92738"/>
                    <a:pt x="19573" y="91629"/>
                  </a:cubicBezTo>
                  <a:lnTo>
                    <a:pt x="19573" y="65240"/>
                  </a:lnTo>
                  <a:lnTo>
                    <a:pt x="26390" y="65240"/>
                  </a:lnTo>
                  <a:cubicBezTo>
                    <a:pt x="27565" y="70948"/>
                    <a:pt x="32131" y="75972"/>
                    <a:pt x="37742" y="77309"/>
                  </a:cubicBezTo>
                  <a:lnTo>
                    <a:pt x="39569" y="77798"/>
                  </a:lnTo>
                  <a:lnTo>
                    <a:pt x="45082" y="96359"/>
                  </a:lnTo>
                  <a:cubicBezTo>
                    <a:pt x="39764" y="99034"/>
                    <a:pt x="36111" y="104547"/>
                    <a:pt x="36111" y="110908"/>
                  </a:cubicBezTo>
                  <a:cubicBezTo>
                    <a:pt x="36111" y="117497"/>
                    <a:pt x="40025" y="123173"/>
                    <a:pt x="45669" y="125750"/>
                  </a:cubicBezTo>
                  <a:lnTo>
                    <a:pt x="45669" y="134296"/>
                  </a:lnTo>
                  <a:cubicBezTo>
                    <a:pt x="41852" y="135633"/>
                    <a:pt x="39145" y="139287"/>
                    <a:pt x="39145" y="143527"/>
                  </a:cubicBezTo>
                  <a:cubicBezTo>
                    <a:pt x="39145" y="147768"/>
                    <a:pt x="41852" y="151421"/>
                    <a:pt x="45669" y="152759"/>
                  </a:cubicBezTo>
                  <a:lnTo>
                    <a:pt x="45669" y="159837"/>
                  </a:lnTo>
                  <a:cubicBezTo>
                    <a:pt x="45669" y="159870"/>
                    <a:pt x="45669" y="159870"/>
                    <a:pt x="45669" y="159903"/>
                  </a:cubicBezTo>
                  <a:cubicBezTo>
                    <a:pt x="36242" y="160653"/>
                    <a:pt x="29359" y="167470"/>
                    <a:pt x="29359" y="176310"/>
                  </a:cubicBezTo>
                  <a:lnTo>
                    <a:pt x="29359" y="202243"/>
                  </a:lnTo>
                  <a:cubicBezTo>
                    <a:pt x="27565" y="202243"/>
                    <a:pt x="26097" y="203711"/>
                    <a:pt x="26097" y="205505"/>
                  </a:cubicBezTo>
                  <a:cubicBezTo>
                    <a:pt x="26097" y="207299"/>
                    <a:pt x="27565" y="208767"/>
                    <a:pt x="29359" y="208767"/>
                  </a:cubicBezTo>
                  <a:lnTo>
                    <a:pt x="68503" y="208767"/>
                  </a:lnTo>
                  <a:cubicBezTo>
                    <a:pt x="70297" y="208767"/>
                    <a:pt x="71765" y="207299"/>
                    <a:pt x="71765" y="205505"/>
                  </a:cubicBezTo>
                  <a:cubicBezTo>
                    <a:pt x="71765" y="203711"/>
                    <a:pt x="70297" y="202243"/>
                    <a:pt x="68503" y="202243"/>
                  </a:cubicBezTo>
                  <a:lnTo>
                    <a:pt x="68503" y="176310"/>
                  </a:lnTo>
                  <a:cubicBezTo>
                    <a:pt x="68503" y="167275"/>
                    <a:pt x="61718" y="160588"/>
                    <a:pt x="52193" y="159903"/>
                  </a:cubicBezTo>
                  <a:cubicBezTo>
                    <a:pt x="52193" y="159870"/>
                    <a:pt x="52193" y="159870"/>
                    <a:pt x="52193" y="159837"/>
                  </a:cubicBezTo>
                  <a:lnTo>
                    <a:pt x="52193" y="152759"/>
                  </a:lnTo>
                  <a:cubicBezTo>
                    <a:pt x="55977" y="151421"/>
                    <a:pt x="58717" y="147768"/>
                    <a:pt x="58717" y="143527"/>
                  </a:cubicBezTo>
                  <a:cubicBezTo>
                    <a:pt x="58717" y="139287"/>
                    <a:pt x="55977" y="135633"/>
                    <a:pt x="52193" y="134296"/>
                  </a:cubicBezTo>
                  <a:lnTo>
                    <a:pt x="52193" y="127217"/>
                  </a:lnTo>
                  <a:lnTo>
                    <a:pt x="65241" y="127217"/>
                  </a:lnTo>
                  <a:cubicBezTo>
                    <a:pt x="67035" y="127217"/>
                    <a:pt x="68503" y="125750"/>
                    <a:pt x="68503" y="123955"/>
                  </a:cubicBezTo>
                  <a:lnTo>
                    <a:pt x="81551" y="123955"/>
                  </a:lnTo>
                  <a:cubicBezTo>
                    <a:pt x="81551" y="125750"/>
                    <a:pt x="83018" y="127217"/>
                    <a:pt x="84813" y="127217"/>
                  </a:cubicBezTo>
                  <a:lnTo>
                    <a:pt x="97860" y="127217"/>
                  </a:lnTo>
                  <a:lnTo>
                    <a:pt x="97860" y="134296"/>
                  </a:lnTo>
                  <a:cubicBezTo>
                    <a:pt x="94044" y="135633"/>
                    <a:pt x="91337" y="139287"/>
                    <a:pt x="91337" y="143527"/>
                  </a:cubicBezTo>
                  <a:cubicBezTo>
                    <a:pt x="91337" y="147768"/>
                    <a:pt x="94044" y="151421"/>
                    <a:pt x="97860" y="152759"/>
                  </a:cubicBezTo>
                  <a:lnTo>
                    <a:pt x="97860" y="159837"/>
                  </a:lnTo>
                  <a:cubicBezTo>
                    <a:pt x="97860" y="159870"/>
                    <a:pt x="97860" y="159870"/>
                    <a:pt x="97860" y="159903"/>
                  </a:cubicBezTo>
                  <a:cubicBezTo>
                    <a:pt x="88433" y="160653"/>
                    <a:pt x="81551" y="167470"/>
                    <a:pt x="81551" y="176310"/>
                  </a:cubicBezTo>
                  <a:lnTo>
                    <a:pt x="81551" y="202243"/>
                  </a:lnTo>
                  <a:cubicBezTo>
                    <a:pt x="79756" y="202243"/>
                    <a:pt x="78289" y="203711"/>
                    <a:pt x="78289" y="205505"/>
                  </a:cubicBezTo>
                  <a:cubicBezTo>
                    <a:pt x="78289" y="207299"/>
                    <a:pt x="79756" y="208767"/>
                    <a:pt x="81551" y="208767"/>
                  </a:cubicBezTo>
                  <a:lnTo>
                    <a:pt x="120694" y="208767"/>
                  </a:lnTo>
                  <a:cubicBezTo>
                    <a:pt x="122488" y="208767"/>
                    <a:pt x="123956" y="207299"/>
                    <a:pt x="123956" y="205505"/>
                  </a:cubicBezTo>
                  <a:cubicBezTo>
                    <a:pt x="123956" y="203711"/>
                    <a:pt x="122488" y="202243"/>
                    <a:pt x="120694" y="202243"/>
                  </a:cubicBezTo>
                  <a:lnTo>
                    <a:pt x="120694" y="176310"/>
                  </a:lnTo>
                  <a:cubicBezTo>
                    <a:pt x="120694" y="167275"/>
                    <a:pt x="113909" y="160588"/>
                    <a:pt x="104384" y="159903"/>
                  </a:cubicBezTo>
                  <a:cubicBezTo>
                    <a:pt x="104384" y="159870"/>
                    <a:pt x="104384" y="159870"/>
                    <a:pt x="104384" y="159837"/>
                  </a:cubicBezTo>
                  <a:lnTo>
                    <a:pt x="104384" y="152759"/>
                  </a:lnTo>
                  <a:cubicBezTo>
                    <a:pt x="108168" y="151421"/>
                    <a:pt x="110908" y="147768"/>
                    <a:pt x="110908" y="143527"/>
                  </a:cubicBezTo>
                  <a:cubicBezTo>
                    <a:pt x="110908" y="139287"/>
                    <a:pt x="108168" y="135633"/>
                    <a:pt x="104384" y="134296"/>
                  </a:cubicBezTo>
                  <a:lnTo>
                    <a:pt x="104384" y="125815"/>
                  </a:lnTo>
                  <a:cubicBezTo>
                    <a:pt x="110093" y="123270"/>
                    <a:pt x="114073" y="117562"/>
                    <a:pt x="114073" y="110908"/>
                  </a:cubicBezTo>
                  <a:cubicBezTo>
                    <a:pt x="114073" y="104514"/>
                    <a:pt x="110387" y="98936"/>
                    <a:pt x="104972" y="96294"/>
                  </a:cubicBezTo>
                  <a:lnTo>
                    <a:pt x="110452" y="77831"/>
                  </a:lnTo>
                  <a:lnTo>
                    <a:pt x="112376" y="77342"/>
                  </a:lnTo>
                  <a:cubicBezTo>
                    <a:pt x="117954" y="75972"/>
                    <a:pt x="122488" y="70948"/>
                    <a:pt x="123663" y="65240"/>
                  </a:cubicBezTo>
                  <a:lnTo>
                    <a:pt x="130480" y="65240"/>
                  </a:lnTo>
                  <a:lnTo>
                    <a:pt x="130480" y="91629"/>
                  </a:lnTo>
                  <a:cubicBezTo>
                    <a:pt x="124576" y="92738"/>
                    <a:pt x="120694" y="96946"/>
                    <a:pt x="120694" y="102589"/>
                  </a:cubicBezTo>
                  <a:lnTo>
                    <a:pt x="120694" y="120498"/>
                  </a:lnTo>
                  <a:cubicBezTo>
                    <a:pt x="120694" y="120563"/>
                    <a:pt x="120694" y="120628"/>
                    <a:pt x="120694" y="120693"/>
                  </a:cubicBezTo>
                  <a:cubicBezTo>
                    <a:pt x="120694" y="120759"/>
                    <a:pt x="120694" y="120824"/>
                    <a:pt x="120694" y="120889"/>
                  </a:cubicBezTo>
                  <a:lnTo>
                    <a:pt x="120694" y="127217"/>
                  </a:lnTo>
                  <a:cubicBezTo>
                    <a:pt x="120694" y="132600"/>
                    <a:pt x="125098" y="137003"/>
                    <a:pt x="130480" y="137003"/>
                  </a:cubicBezTo>
                  <a:lnTo>
                    <a:pt x="137004" y="137003"/>
                  </a:lnTo>
                  <a:cubicBezTo>
                    <a:pt x="142419" y="137003"/>
                    <a:pt x="146790" y="132600"/>
                    <a:pt x="146790" y="127217"/>
                  </a:cubicBezTo>
                  <a:lnTo>
                    <a:pt x="146790" y="102589"/>
                  </a:lnTo>
                  <a:cubicBezTo>
                    <a:pt x="146790" y="96946"/>
                    <a:pt x="142909" y="92771"/>
                    <a:pt x="137004" y="91662"/>
                  </a:cubicBezTo>
                  <a:lnTo>
                    <a:pt x="137004" y="65240"/>
                  </a:lnTo>
                  <a:lnTo>
                    <a:pt x="137298" y="65240"/>
                  </a:lnTo>
                  <a:cubicBezTo>
                    <a:pt x="144213" y="65240"/>
                    <a:pt x="150052" y="59270"/>
                    <a:pt x="150052" y="52192"/>
                  </a:cubicBezTo>
                  <a:cubicBezTo>
                    <a:pt x="150052" y="45113"/>
                    <a:pt x="144213" y="39144"/>
                    <a:pt x="137298" y="39144"/>
                  </a:cubicBezTo>
                  <a:lnTo>
                    <a:pt x="122913" y="39144"/>
                  </a:lnTo>
                  <a:cubicBezTo>
                    <a:pt x="121053" y="35132"/>
                    <a:pt x="116845" y="32620"/>
                    <a:pt x="111463" y="32620"/>
                  </a:cubicBezTo>
                  <a:lnTo>
                    <a:pt x="94598" y="32620"/>
                  </a:lnTo>
                  <a:lnTo>
                    <a:pt x="94598" y="18071"/>
                  </a:lnTo>
                  <a:cubicBezTo>
                    <a:pt x="94598" y="7764"/>
                    <a:pt x="86248" y="0"/>
                    <a:pt x="7515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3389200" y="1296625"/>
              <a:ext cx="818775" cy="818775"/>
            </a:xfrm>
            <a:custGeom>
              <a:avLst/>
              <a:gdLst/>
              <a:ahLst/>
              <a:cxnLst/>
              <a:rect l="l" t="t" r="r" b="b"/>
              <a:pathLst>
                <a:path w="32751" h="32751" extrusionOk="0">
                  <a:moveTo>
                    <a:pt x="16375" y="1"/>
                  </a:moveTo>
                  <a:cubicBezTo>
                    <a:pt x="7340" y="1"/>
                    <a:pt x="0" y="7340"/>
                    <a:pt x="0" y="16376"/>
                  </a:cubicBezTo>
                  <a:cubicBezTo>
                    <a:pt x="0" y="25411"/>
                    <a:pt x="7340" y="32751"/>
                    <a:pt x="16375" y="32751"/>
                  </a:cubicBezTo>
                  <a:cubicBezTo>
                    <a:pt x="25411" y="32751"/>
                    <a:pt x="32751" y="25411"/>
                    <a:pt x="32751" y="16376"/>
                  </a:cubicBezTo>
                  <a:cubicBezTo>
                    <a:pt x="32751" y="15006"/>
                    <a:pt x="32587" y="13636"/>
                    <a:pt x="32229" y="12298"/>
                  </a:cubicBezTo>
                  <a:cubicBezTo>
                    <a:pt x="31868" y="10830"/>
                    <a:pt x="30519" y="9855"/>
                    <a:pt x="29062" y="9855"/>
                  </a:cubicBezTo>
                  <a:cubicBezTo>
                    <a:pt x="28803" y="9855"/>
                    <a:pt x="28542" y="9886"/>
                    <a:pt x="28282" y="9950"/>
                  </a:cubicBezTo>
                  <a:cubicBezTo>
                    <a:pt x="26520" y="10406"/>
                    <a:pt x="25476" y="12168"/>
                    <a:pt x="25900" y="13929"/>
                  </a:cubicBezTo>
                  <a:cubicBezTo>
                    <a:pt x="26129" y="14712"/>
                    <a:pt x="26227" y="15528"/>
                    <a:pt x="26227" y="16376"/>
                  </a:cubicBezTo>
                  <a:cubicBezTo>
                    <a:pt x="26227" y="21791"/>
                    <a:pt x="21790" y="26227"/>
                    <a:pt x="16375" y="26227"/>
                  </a:cubicBezTo>
                  <a:cubicBezTo>
                    <a:pt x="10960" y="26227"/>
                    <a:pt x="6524" y="21791"/>
                    <a:pt x="6524" y="16376"/>
                  </a:cubicBezTo>
                  <a:cubicBezTo>
                    <a:pt x="6524" y="10961"/>
                    <a:pt x="10960" y="6525"/>
                    <a:pt x="16375" y="6525"/>
                  </a:cubicBezTo>
                  <a:cubicBezTo>
                    <a:pt x="17223" y="6525"/>
                    <a:pt x="18072" y="6622"/>
                    <a:pt x="18887" y="6851"/>
                  </a:cubicBezTo>
                  <a:cubicBezTo>
                    <a:pt x="19162" y="6923"/>
                    <a:pt x="19438" y="6958"/>
                    <a:pt x="19710" y="6958"/>
                  </a:cubicBezTo>
                  <a:cubicBezTo>
                    <a:pt x="21152" y="6958"/>
                    <a:pt x="22483" y="5984"/>
                    <a:pt x="22867" y="4502"/>
                  </a:cubicBezTo>
                  <a:cubicBezTo>
                    <a:pt x="23323" y="2773"/>
                    <a:pt x="22280" y="979"/>
                    <a:pt x="20518" y="523"/>
                  </a:cubicBezTo>
                  <a:cubicBezTo>
                    <a:pt x="19181" y="196"/>
                    <a:pt x="17778" y="1"/>
                    <a:pt x="16375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555550" y="64585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cubicBezTo>
                    <a:pt x="1" y="5057"/>
                    <a:pt x="1469" y="6525"/>
                    <a:pt x="3263" y="6525"/>
                  </a:cubicBezTo>
                  <a:lnTo>
                    <a:pt x="16311" y="6525"/>
                  </a:lnTo>
                  <a:cubicBezTo>
                    <a:pt x="18105" y="6525"/>
                    <a:pt x="19573" y="5057"/>
                    <a:pt x="19573" y="3263"/>
                  </a:cubicBezTo>
                  <a:cubicBezTo>
                    <a:pt x="19573" y="1469"/>
                    <a:pt x="18105" y="1"/>
                    <a:pt x="16311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Botão de Ação: Avançar ou Próximo 2">
            <a:hlinkClick r:id="rId5" action="ppaction://hlinksldjump"/>
            <a:extLst>
              <a:ext uri="{FF2B5EF4-FFF2-40B4-BE49-F238E27FC236}">
                <a16:creationId xmlns:a16="http://schemas.microsoft.com/office/drawing/2014/main" id="{B468054F-74CD-4F57-8BBA-8E61B1C36034}"/>
              </a:ext>
            </a:extLst>
          </p:cNvPr>
          <p:cNvSpPr/>
          <p:nvPr/>
        </p:nvSpPr>
        <p:spPr>
          <a:xfrm>
            <a:off x="4173499" y="2565227"/>
            <a:ext cx="723014" cy="695173"/>
          </a:xfrm>
          <a:prstGeom prst="actionButtonForwardNex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40397A5-DB64-4D26-857C-44D68C4B10ED}"/>
              </a:ext>
            </a:extLst>
          </p:cNvPr>
          <p:cNvSpPr txBox="1"/>
          <p:nvPr/>
        </p:nvSpPr>
        <p:spPr>
          <a:xfrm>
            <a:off x="3030279" y="2417861"/>
            <a:ext cx="36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VIDEO DA APLICAÇÃO RODANDO</a:t>
            </a:r>
          </a:p>
        </p:txBody>
      </p:sp>
    </p:spTree>
    <p:extLst>
      <p:ext uri="{BB962C8B-B14F-4D97-AF65-F5344CB8AC3E}">
        <p14:creationId xmlns:p14="http://schemas.microsoft.com/office/powerpoint/2010/main" val="275600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B5C72D2-C8A2-44F5-B186-B671A00DBCD7}"/>
              </a:ext>
            </a:extLst>
          </p:cNvPr>
          <p:cNvSpPr txBox="1"/>
          <p:nvPr/>
        </p:nvSpPr>
        <p:spPr>
          <a:xfrm>
            <a:off x="3939363" y="2333223"/>
            <a:ext cx="12652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</a:rPr>
              <a:t>OBRIGADO !</a:t>
            </a:r>
          </a:p>
        </p:txBody>
      </p:sp>
    </p:spTree>
    <p:extLst>
      <p:ext uri="{BB962C8B-B14F-4D97-AF65-F5344CB8AC3E}">
        <p14:creationId xmlns:p14="http://schemas.microsoft.com/office/powerpoint/2010/main" val="120876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"/>
          <p:cNvSpPr txBox="1">
            <a:spLocks noGrp="1"/>
          </p:cNvSpPr>
          <p:nvPr>
            <p:ph type="ctrTitle" idx="9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ÍNDICE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5" name="Google Shape;505;p24"/>
          <p:cNvSpPr txBox="1">
            <a:spLocks noGrp="1"/>
          </p:cNvSpPr>
          <p:nvPr>
            <p:ph type="ctrTitle"/>
          </p:nvPr>
        </p:nvSpPr>
        <p:spPr>
          <a:xfrm>
            <a:off x="5877764" y="192798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Problemas e soluções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7" name="Google Shape;507;p24"/>
          <p:cNvSpPr txBox="1">
            <a:spLocks noGrp="1"/>
          </p:cNvSpPr>
          <p:nvPr>
            <p:ph type="title" idx="2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8" name="Google Shape;508;p24"/>
          <p:cNvSpPr txBox="1">
            <a:spLocks noGrp="1"/>
          </p:cNvSpPr>
          <p:nvPr>
            <p:ph type="ctrTitle" idx="3"/>
          </p:nvPr>
        </p:nvSpPr>
        <p:spPr>
          <a:xfrm>
            <a:off x="4697114" y="94705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Empresa e desenvolvedores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 idx="5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1" name="Google Shape;511;p24"/>
          <p:cNvSpPr txBox="1">
            <a:spLocks noGrp="1"/>
          </p:cNvSpPr>
          <p:nvPr>
            <p:ph type="ctrTitle" idx="6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Tecnologias Utilizadas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3" name="Google Shape;513;p24"/>
          <p:cNvSpPr txBox="1">
            <a:spLocks noGrp="1"/>
          </p:cNvSpPr>
          <p:nvPr>
            <p:ph type="title" idx="8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4" name="Google Shape;514;p24"/>
          <p:cNvSpPr txBox="1">
            <a:spLocks noGrp="1"/>
          </p:cNvSpPr>
          <p:nvPr>
            <p:ph type="ctrTitle" idx="13"/>
          </p:nvPr>
        </p:nvSpPr>
        <p:spPr>
          <a:xfrm>
            <a:off x="4784179" y="387054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Aplicação rodando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15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17" name="Google Shape;5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09904">
            <a:off x="-1793396" y="706873"/>
            <a:ext cx="7456030" cy="419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5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Foi nos dado o desafio de desenvolver uma aplicação, que pudesse fazer a gestão do patrimonio de uma escola; dentro deveria haver a listagem e cadastro de salas e equipamentos, alem de um login onde o usuario será autenticado para ter acesso ao sistema de gerenciamento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24" name="Google Shape;524;p25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INTRODUÇÃO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>
            <a:spLocks noGrp="1"/>
          </p:cNvSpPr>
          <p:nvPr>
            <p:ph type="ctrTitle"/>
          </p:nvPr>
        </p:nvSpPr>
        <p:spPr>
          <a:xfrm>
            <a:off x="4853625" y="124550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Nossa Empresa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33" name="Google Shape;533;p26"/>
          <p:cNvSpPr txBox="1">
            <a:spLocks noGrp="1"/>
          </p:cNvSpPr>
          <p:nvPr>
            <p:ph type="subTitle" idx="1"/>
          </p:nvPr>
        </p:nvSpPr>
        <p:spPr>
          <a:xfrm>
            <a:off x="4853625" y="2316873"/>
            <a:ext cx="2997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3F3F3"/>
                </a:solidFill>
              </a:rPr>
              <a:t>A 3GD </a:t>
            </a:r>
            <a:r>
              <a:rPr lang="pt-BR" dirty="0" err="1">
                <a:solidFill>
                  <a:srgbClr val="F3F3F3"/>
                </a:solidFill>
              </a:rPr>
              <a:t>Plataform</a:t>
            </a:r>
            <a:r>
              <a:rPr lang="pt-BR" dirty="0">
                <a:solidFill>
                  <a:srgbClr val="F3F3F3"/>
                </a:solidFill>
              </a:rPr>
              <a:t>, nasceu com objetivo de fazer a gestão patrimonial de diversas instituições através do desenvolvimento de aplicações modernas  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75C5336A-19F5-4C0E-83CC-940BC7D2A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90" y="1532883"/>
            <a:ext cx="2514286" cy="1676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 flipH="1">
            <a:off x="4253296" y="1629364"/>
            <a:ext cx="3685702" cy="1223558"/>
            <a:chOff x="238125" y="1662850"/>
            <a:chExt cx="7137300" cy="2369400"/>
          </a:xfrm>
        </p:grpSpPr>
        <p:sp>
          <p:nvSpPr>
            <p:cNvPr id="541" name="Google Shape;541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7"/>
          <p:cNvGrpSpPr/>
          <p:nvPr/>
        </p:nvGrpSpPr>
        <p:grpSpPr>
          <a:xfrm>
            <a:off x="1186806" y="2571750"/>
            <a:ext cx="3685702" cy="1223558"/>
            <a:chOff x="238125" y="1662850"/>
            <a:chExt cx="7137300" cy="2369400"/>
          </a:xfrm>
        </p:grpSpPr>
        <p:sp>
          <p:nvSpPr>
            <p:cNvPr id="563" name="Google Shape;563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7"/>
          <p:cNvGrpSpPr/>
          <p:nvPr/>
        </p:nvGrpSpPr>
        <p:grpSpPr>
          <a:xfrm>
            <a:off x="1131647" y="796776"/>
            <a:ext cx="3685702" cy="1223558"/>
            <a:chOff x="238125" y="1662850"/>
            <a:chExt cx="7137300" cy="2369400"/>
          </a:xfrm>
        </p:grpSpPr>
        <p:sp>
          <p:nvSpPr>
            <p:cNvPr id="585" name="Google Shape;585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7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OUR TEAM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2655328" y="1293155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F3F3F3"/>
                </a:solidFill>
                <a:latin typeface="Teko" panose="020B0604020202020204" charset="0"/>
                <a:ea typeface="Source Code Pro"/>
                <a:cs typeface="Teko" panose="020B0604020202020204" charset="0"/>
                <a:sym typeface="Source Code Pro"/>
              </a:rPr>
              <a:t>github.com/derlisgeorges</a:t>
            </a:r>
            <a:endParaRPr sz="1500" dirty="0">
              <a:solidFill>
                <a:srgbClr val="F3F3F3"/>
              </a:solidFill>
              <a:latin typeface="Teko" panose="020B0604020202020204" charset="0"/>
              <a:ea typeface="Source Code Pro"/>
              <a:cs typeface="Teko" panose="020B0604020202020204" charset="0"/>
              <a:sym typeface="Source Code Pro"/>
            </a:endParaRPr>
          </a:p>
        </p:txBody>
      </p:sp>
      <p:sp>
        <p:nvSpPr>
          <p:cNvPr id="608" name="Google Shape;608;p27"/>
          <p:cNvSpPr txBox="1"/>
          <p:nvPr/>
        </p:nvSpPr>
        <p:spPr>
          <a:xfrm>
            <a:off x="3890253" y="2169658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F3F3F3"/>
                </a:solidFill>
                <a:latin typeface="Teko" panose="020B0604020202020204" charset="0"/>
                <a:ea typeface="Source Code Pro"/>
                <a:cs typeface="Teko" panose="020B0604020202020204" charset="0"/>
                <a:sym typeface="Source Code Pro"/>
              </a:rPr>
              <a:t>github.com/</a:t>
            </a:r>
            <a:r>
              <a:rPr lang="pt-BR" sz="1500" dirty="0" err="1">
                <a:solidFill>
                  <a:srgbClr val="F3F3F3"/>
                </a:solidFill>
                <a:latin typeface="Teko" panose="020B0604020202020204" charset="0"/>
                <a:ea typeface="Source Code Pro"/>
                <a:cs typeface="Teko" panose="020B0604020202020204" charset="0"/>
                <a:sym typeface="Source Code Pro"/>
              </a:rPr>
              <a:t>bielvdm</a:t>
            </a:r>
            <a:endParaRPr lang="pt-BR" sz="1500" dirty="0">
              <a:solidFill>
                <a:srgbClr val="F3F3F3"/>
              </a:solidFill>
              <a:latin typeface="Teko" panose="020B0604020202020204" charset="0"/>
              <a:ea typeface="Source Code Pro"/>
              <a:cs typeface="Teko" panose="020B0604020202020204" charset="0"/>
              <a:sym typeface="Source Code Pro"/>
            </a:endParaRPr>
          </a:p>
        </p:txBody>
      </p:sp>
      <p:sp>
        <p:nvSpPr>
          <p:cNvPr id="609" name="Google Shape;609;p27"/>
          <p:cNvSpPr txBox="1"/>
          <p:nvPr/>
        </p:nvSpPr>
        <p:spPr>
          <a:xfrm>
            <a:off x="2351133" y="922468"/>
            <a:ext cx="1785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 panose="020B0604020202020204" charset="0"/>
                <a:ea typeface="Teko"/>
                <a:cs typeface="Teko" panose="020B0604020202020204" charset="0"/>
                <a:sym typeface="Teko"/>
              </a:rPr>
              <a:t>DERLIS  GEORGES</a:t>
            </a:r>
            <a:r>
              <a:rPr lang="pt-BR" b="0" i="0" dirty="0">
                <a:solidFill>
                  <a:srgbClr val="ADBAC7"/>
                </a:solidFill>
                <a:effectLst/>
                <a:latin typeface="Teko" panose="020B0604020202020204" charset="0"/>
                <a:cs typeface="Teko" panose="020B0604020202020204" charset="0"/>
              </a:rPr>
              <a:t> </a:t>
            </a:r>
            <a:endParaRPr dirty="0">
              <a:solidFill>
                <a:srgbClr val="F3F3F3"/>
              </a:solidFill>
              <a:latin typeface="Teko" panose="020B0604020202020204" charset="0"/>
              <a:ea typeface="Teko"/>
              <a:cs typeface="Teko" panose="020B0604020202020204" charset="0"/>
              <a:sym typeface="Teko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4972336" y="1776915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GABRIEL VIANA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1" name="Google Shape;611;p27"/>
          <p:cNvSpPr txBox="1"/>
          <p:nvPr/>
        </p:nvSpPr>
        <p:spPr>
          <a:xfrm>
            <a:off x="2669103" y="3076818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F3F3F3"/>
                </a:solidFill>
                <a:latin typeface="Teko" panose="020B0604020202020204" charset="0"/>
                <a:ea typeface="Source Code Pro"/>
                <a:cs typeface="Teko" panose="020B0604020202020204" charset="0"/>
                <a:sym typeface="Source Code Pro"/>
              </a:rPr>
              <a:t>github.com/guhenriofc</a:t>
            </a:r>
            <a:endParaRPr sz="1500" dirty="0">
              <a:solidFill>
                <a:srgbClr val="F3F3F3"/>
              </a:solidFill>
              <a:latin typeface="Teko" panose="020B0604020202020204" charset="0"/>
              <a:ea typeface="Source Code Pro"/>
              <a:cs typeface="Teko" panose="020B0604020202020204" charset="0"/>
              <a:sym typeface="Source Code Pro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2412428" y="2719565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GUSTAVO HENRIQUE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13" name="Google Shape;613;p27"/>
          <p:cNvPicPr preferRelativeResize="0"/>
          <p:nvPr/>
        </p:nvPicPr>
        <p:blipFill rotWithShape="1">
          <a:blip r:embed="rId4">
            <a:alphaModFix/>
          </a:blip>
          <a:srcRect l="13110" t="-16091" r="13110" b="42312"/>
          <a:stretch/>
        </p:blipFill>
        <p:spPr>
          <a:xfrm>
            <a:off x="1476361" y="1025429"/>
            <a:ext cx="694500" cy="66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4" name="Google Shape;614;p27"/>
          <p:cNvPicPr preferRelativeResize="0"/>
          <p:nvPr/>
        </p:nvPicPr>
        <p:blipFill rotWithShape="1">
          <a:blip r:embed="rId5">
            <a:alphaModFix amt="90000"/>
          </a:blip>
          <a:srcRect b="58359"/>
          <a:stretch/>
        </p:blipFill>
        <p:spPr>
          <a:xfrm>
            <a:off x="1559090" y="2813997"/>
            <a:ext cx="694500" cy="66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2" name="Google Shape;615;p27">
            <a:extLst>
              <a:ext uri="{FF2B5EF4-FFF2-40B4-BE49-F238E27FC236}">
                <a16:creationId xmlns:a16="http://schemas.microsoft.com/office/drawing/2014/main" id="{92DB5700-027D-4FE5-93D2-AF1FAE36DE40}"/>
              </a:ext>
            </a:extLst>
          </p:cNvPr>
          <p:cNvPicPr preferRelativeResize="0"/>
          <p:nvPr/>
        </p:nvPicPr>
        <p:blipFill rotWithShape="1">
          <a:blip r:embed="rId6">
            <a:alphaModFix amt="90000"/>
          </a:blip>
          <a:srcRect t="-11919" b="40927"/>
          <a:stretch/>
        </p:blipFill>
        <p:spPr>
          <a:xfrm>
            <a:off x="6896937" y="1830440"/>
            <a:ext cx="694500" cy="665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23" name="Google Shape;540;p27">
            <a:extLst>
              <a:ext uri="{FF2B5EF4-FFF2-40B4-BE49-F238E27FC236}">
                <a16:creationId xmlns:a16="http://schemas.microsoft.com/office/drawing/2014/main" id="{5210CBFD-25C8-46DA-A0B4-02AB9341FB0F}"/>
              </a:ext>
            </a:extLst>
          </p:cNvPr>
          <p:cNvGrpSpPr/>
          <p:nvPr/>
        </p:nvGrpSpPr>
        <p:grpSpPr>
          <a:xfrm flipH="1">
            <a:off x="4255282" y="3410984"/>
            <a:ext cx="3685702" cy="1223558"/>
            <a:chOff x="238125" y="1662850"/>
            <a:chExt cx="7137300" cy="2369400"/>
          </a:xfrm>
        </p:grpSpPr>
        <p:sp>
          <p:nvSpPr>
            <p:cNvPr id="124" name="Google Shape;541;p27">
              <a:extLst>
                <a:ext uri="{FF2B5EF4-FFF2-40B4-BE49-F238E27FC236}">
                  <a16:creationId xmlns:a16="http://schemas.microsoft.com/office/drawing/2014/main" id="{B0C7389B-3DFB-4F83-9049-DA216A7E5B2B}"/>
                </a:ext>
              </a:extLst>
            </p:cNvPr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2;p27">
              <a:extLst>
                <a:ext uri="{FF2B5EF4-FFF2-40B4-BE49-F238E27FC236}">
                  <a16:creationId xmlns:a16="http://schemas.microsoft.com/office/drawing/2014/main" id="{AE04AE17-A34C-494F-89E4-A68DCA517289}"/>
                </a:ext>
              </a:extLst>
            </p:cNvPr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3;p27">
              <a:extLst>
                <a:ext uri="{FF2B5EF4-FFF2-40B4-BE49-F238E27FC236}">
                  <a16:creationId xmlns:a16="http://schemas.microsoft.com/office/drawing/2014/main" id="{849B3209-7100-4F1F-AFA3-D53E8752FF56}"/>
                </a:ext>
              </a:extLst>
            </p:cNvPr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4;p27">
              <a:extLst>
                <a:ext uri="{FF2B5EF4-FFF2-40B4-BE49-F238E27FC236}">
                  <a16:creationId xmlns:a16="http://schemas.microsoft.com/office/drawing/2014/main" id="{A8898639-CC69-4743-A731-37C2ED914697}"/>
                </a:ext>
              </a:extLst>
            </p:cNvPr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5;p27">
              <a:extLst>
                <a:ext uri="{FF2B5EF4-FFF2-40B4-BE49-F238E27FC236}">
                  <a16:creationId xmlns:a16="http://schemas.microsoft.com/office/drawing/2014/main" id="{B4F6EBCC-D017-4B63-889F-EE88A094ED55}"/>
                </a:ext>
              </a:extLst>
            </p:cNvPr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6;p27">
              <a:extLst>
                <a:ext uri="{FF2B5EF4-FFF2-40B4-BE49-F238E27FC236}">
                  <a16:creationId xmlns:a16="http://schemas.microsoft.com/office/drawing/2014/main" id="{E2A61E86-C87B-4E77-9EFE-8BDDAA051C94}"/>
                </a:ext>
              </a:extLst>
            </p:cNvPr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7;p27">
              <a:extLst>
                <a:ext uri="{FF2B5EF4-FFF2-40B4-BE49-F238E27FC236}">
                  <a16:creationId xmlns:a16="http://schemas.microsoft.com/office/drawing/2014/main" id="{DA5A4394-28A8-4A86-91FF-623140A656CA}"/>
                </a:ext>
              </a:extLst>
            </p:cNvPr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8;p27">
              <a:extLst>
                <a:ext uri="{FF2B5EF4-FFF2-40B4-BE49-F238E27FC236}">
                  <a16:creationId xmlns:a16="http://schemas.microsoft.com/office/drawing/2014/main" id="{A2BE075E-8096-4C3B-AF4C-127347CC6CF1}"/>
                </a:ext>
              </a:extLst>
            </p:cNvPr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9;p27">
              <a:extLst>
                <a:ext uri="{FF2B5EF4-FFF2-40B4-BE49-F238E27FC236}">
                  <a16:creationId xmlns:a16="http://schemas.microsoft.com/office/drawing/2014/main" id="{FDC50B96-FCE6-48FF-BD12-22250B82A053}"/>
                </a:ext>
              </a:extLst>
            </p:cNvPr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50;p27">
              <a:extLst>
                <a:ext uri="{FF2B5EF4-FFF2-40B4-BE49-F238E27FC236}">
                  <a16:creationId xmlns:a16="http://schemas.microsoft.com/office/drawing/2014/main" id="{2320E4A8-931E-4966-8B16-833F7D38F0CD}"/>
                </a:ext>
              </a:extLst>
            </p:cNvPr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51;p27">
              <a:extLst>
                <a:ext uri="{FF2B5EF4-FFF2-40B4-BE49-F238E27FC236}">
                  <a16:creationId xmlns:a16="http://schemas.microsoft.com/office/drawing/2014/main" id="{9559568A-A493-4332-9C89-EC02807AE6A1}"/>
                </a:ext>
              </a:extLst>
            </p:cNvPr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52;p27">
              <a:extLst>
                <a:ext uri="{FF2B5EF4-FFF2-40B4-BE49-F238E27FC236}">
                  <a16:creationId xmlns:a16="http://schemas.microsoft.com/office/drawing/2014/main" id="{99FF6F95-2888-4203-8B77-335F62D4FE80}"/>
                </a:ext>
              </a:extLst>
            </p:cNvPr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3;p27">
              <a:extLst>
                <a:ext uri="{FF2B5EF4-FFF2-40B4-BE49-F238E27FC236}">
                  <a16:creationId xmlns:a16="http://schemas.microsoft.com/office/drawing/2014/main" id="{F77A0EDA-A7BB-48ED-8A22-D63AF79A35A2}"/>
                </a:ext>
              </a:extLst>
            </p:cNvPr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4;p27">
              <a:extLst>
                <a:ext uri="{FF2B5EF4-FFF2-40B4-BE49-F238E27FC236}">
                  <a16:creationId xmlns:a16="http://schemas.microsoft.com/office/drawing/2014/main" id="{5E69FD18-D2FC-4D9F-B95E-FE67EBC0997A}"/>
                </a:ext>
              </a:extLst>
            </p:cNvPr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5;p27">
              <a:extLst>
                <a:ext uri="{FF2B5EF4-FFF2-40B4-BE49-F238E27FC236}">
                  <a16:creationId xmlns:a16="http://schemas.microsoft.com/office/drawing/2014/main" id="{3EC8C3DF-DABE-496E-8D7F-241970F9480E}"/>
                </a:ext>
              </a:extLst>
            </p:cNvPr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6;p27">
              <a:extLst>
                <a:ext uri="{FF2B5EF4-FFF2-40B4-BE49-F238E27FC236}">
                  <a16:creationId xmlns:a16="http://schemas.microsoft.com/office/drawing/2014/main" id="{2645DC9E-054A-4D3F-9099-DFFF194929CD}"/>
                </a:ext>
              </a:extLst>
            </p:cNvPr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7;p27">
              <a:extLst>
                <a:ext uri="{FF2B5EF4-FFF2-40B4-BE49-F238E27FC236}">
                  <a16:creationId xmlns:a16="http://schemas.microsoft.com/office/drawing/2014/main" id="{FDD76F18-8932-44E7-BEC9-9D1CE4EA3B58}"/>
                </a:ext>
              </a:extLst>
            </p:cNvPr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8;p27">
              <a:extLst>
                <a:ext uri="{FF2B5EF4-FFF2-40B4-BE49-F238E27FC236}">
                  <a16:creationId xmlns:a16="http://schemas.microsoft.com/office/drawing/2014/main" id="{78AC468D-2769-416C-A3B2-2C0E5C32CDB0}"/>
                </a:ext>
              </a:extLst>
            </p:cNvPr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9;p27">
              <a:extLst>
                <a:ext uri="{FF2B5EF4-FFF2-40B4-BE49-F238E27FC236}">
                  <a16:creationId xmlns:a16="http://schemas.microsoft.com/office/drawing/2014/main" id="{568F19C1-FFA6-4374-8133-4238AA1D6893}"/>
                </a:ext>
              </a:extLst>
            </p:cNvPr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60;p27">
              <a:extLst>
                <a:ext uri="{FF2B5EF4-FFF2-40B4-BE49-F238E27FC236}">
                  <a16:creationId xmlns:a16="http://schemas.microsoft.com/office/drawing/2014/main" id="{6ABD5E8B-6AB1-4691-BAB6-F341D47CE5A9}"/>
                </a:ext>
              </a:extLst>
            </p:cNvPr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61;p27">
              <a:extLst>
                <a:ext uri="{FF2B5EF4-FFF2-40B4-BE49-F238E27FC236}">
                  <a16:creationId xmlns:a16="http://schemas.microsoft.com/office/drawing/2014/main" id="{662248D8-C433-4CBA-93B2-CBAE44919BFE}"/>
                </a:ext>
              </a:extLst>
            </p:cNvPr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5" name="Google Shape;615;p27">
            <a:extLst>
              <a:ext uri="{FF2B5EF4-FFF2-40B4-BE49-F238E27FC236}">
                <a16:creationId xmlns:a16="http://schemas.microsoft.com/office/drawing/2014/main" id="{D82FAF2D-8398-4429-8854-CE8C8D073E96}"/>
              </a:ext>
            </a:extLst>
          </p:cNvPr>
          <p:cNvPicPr preferRelativeResize="0"/>
          <p:nvPr/>
        </p:nvPicPr>
        <p:blipFill rotWithShape="1">
          <a:blip r:embed="rId6">
            <a:alphaModFix amt="90000"/>
          </a:blip>
          <a:srcRect t="-11919" b="40927"/>
          <a:stretch/>
        </p:blipFill>
        <p:spPr>
          <a:xfrm>
            <a:off x="6921884" y="3586070"/>
            <a:ext cx="694500" cy="66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6" name="Google Shape;610;p27">
            <a:extLst>
              <a:ext uri="{FF2B5EF4-FFF2-40B4-BE49-F238E27FC236}">
                <a16:creationId xmlns:a16="http://schemas.microsoft.com/office/drawing/2014/main" id="{7373CD0C-7E38-4B2A-B18B-F8064A0DCEFE}"/>
              </a:ext>
            </a:extLst>
          </p:cNvPr>
          <p:cNvSpPr txBox="1"/>
          <p:nvPr/>
        </p:nvSpPr>
        <p:spPr>
          <a:xfrm>
            <a:off x="4923132" y="3544375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GUILHERME ANDRÉ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7" name="Google Shape;608;p27">
            <a:extLst>
              <a:ext uri="{FF2B5EF4-FFF2-40B4-BE49-F238E27FC236}">
                <a16:creationId xmlns:a16="http://schemas.microsoft.com/office/drawing/2014/main" id="{5B894648-BCAE-4D6D-93F8-274E3389DC00}"/>
              </a:ext>
            </a:extLst>
          </p:cNvPr>
          <p:cNvSpPr txBox="1"/>
          <p:nvPr/>
        </p:nvSpPr>
        <p:spPr>
          <a:xfrm>
            <a:off x="4095582" y="3920238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F3F3F3"/>
                </a:solidFill>
                <a:latin typeface="Teko" panose="020B0604020202020204" charset="0"/>
                <a:ea typeface="Source Code Pro"/>
                <a:cs typeface="Teko" panose="020B0604020202020204" charset="0"/>
                <a:sym typeface="Source Code Pro"/>
              </a:rPr>
              <a:t>github.com/GuilhermeAndre2</a:t>
            </a:r>
          </a:p>
        </p:txBody>
      </p:sp>
      <p:pic>
        <p:nvPicPr>
          <p:cNvPr id="1030" name="Picture 6" descr="Download Github Icon Png - Github Icon White Png PNG Image with No  Background - PNGkey.com">
            <a:extLst>
              <a:ext uri="{FF2B5EF4-FFF2-40B4-BE49-F238E27FC236}">
                <a16:creationId xmlns:a16="http://schemas.microsoft.com/office/drawing/2014/main" id="{6E34BDF9-98AE-41C8-B16A-5918259C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49" y="1380537"/>
            <a:ext cx="184074" cy="18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6" descr="Download Github Icon Png - Github Icon White Png PNG Image with No  Background - PNGkey.com">
            <a:extLst>
              <a:ext uri="{FF2B5EF4-FFF2-40B4-BE49-F238E27FC236}">
                <a16:creationId xmlns:a16="http://schemas.microsoft.com/office/drawing/2014/main" id="{65622A0F-F0C9-432C-AA19-E1F33CD4D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75" y="3181742"/>
            <a:ext cx="184074" cy="18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Download Github Icon Png - Github Icon White Png PNG Image with No  Background - PNGkey.com">
            <a:extLst>
              <a:ext uri="{FF2B5EF4-FFF2-40B4-BE49-F238E27FC236}">
                <a16:creationId xmlns:a16="http://schemas.microsoft.com/office/drawing/2014/main" id="{8258E3A2-A7EB-4353-8376-5854057E0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15" y="4015895"/>
            <a:ext cx="184074" cy="18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6" descr="Download Github Icon Png - Github Icon White Png PNG Image with No  Background - PNGkey.com">
            <a:extLst>
              <a:ext uri="{FF2B5EF4-FFF2-40B4-BE49-F238E27FC236}">
                <a16:creationId xmlns:a16="http://schemas.microsoft.com/office/drawing/2014/main" id="{99B6C5B4-0660-4681-BBDA-0E3E5254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26" y="2263666"/>
            <a:ext cx="184074" cy="18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"/>
          <p:cNvSpPr txBox="1">
            <a:spLocks noGrp="1"/>
          </p:cNvSpPr>
          <p:nvPr>
            <p:ph type="subTitle" idx="1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F3F3F3"/>
                </a:solidFill>
              </a:rPr>
              <a:t>A ESCOLA PRESENTE NO PROJETO, TINHA UMA GESTÃO MANUAL DE TODO O SEU PATRIMONIO, E PRECISAVA MODERNIZAR SUAS OPERAÇÕES, ENTÃO CONTRATOU A 3GD PARA FAZER TODO ESSE PROCESSO</a:t>
            </a: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PROBLEMA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22" name="Google Shape;6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6012" y="1852038"/>
            <a:ext cx="3371849" cy="1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grpSp>
        <p:nvGrpSpPr>
          <p:cNvPr id="624" name="Google Shape;624;p28"/>
          <p:cNvGrpSpPr/>
          <p:nvPr/>
        </p:nvGrpSpPr>
        <p:grpSpPr>
          <a:xfrm>
            <a:off x="3199414" y="3095733"/>
            <a:ext cx="5944582" cy="1320238"/>
            <a:chOff x="2735900" y="3141850"/>
            <a:chExt cx="4615000" cy="1024950"/>
          </a:xfrm>
        </p:grpSpPr>
        <p:sp>
          <p:nvSpPr>
            <p:cNvPr id="625" name="Google Shape;625;p28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>
            <a:spLocks noGrp="1"/>
          </p:cNvSpPr>
          <p:nvPr>
            <p:ph type="ctrTitle"/>
          </p:nvPr>
        </p:nvSpPr>
        <p:spPr>
          <a:xfrm>
            <a:off x="1080299" y="748975"/>
            <a:ext cx="2296839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O QUE FOI PEDIDO 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32" name="Google Shape;632;p29"/>
          <p:cNvSpPr txBox="1">
            <a:spLocks noGrp="1"/>
          </p:cNvSpPr>
          <p:nvPr>
            <p:ph type="subTitle" idx="1"/>
          </p:nvPr>
        </p:nvSpPr>
        <p:spPr>
          <a:xfrm>
            <a:off x="1131590" y="1509750"/>
            <a:ext cx="3142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3F3F3"/>
                </a:solidFill>
              </a:rPr>
              <a:t>UMA APLICAÇÃO, QUE CADASTRASSE AS SALAS E OS EQUIPAMENTOS, ALEM DE UMA LISTAGEM DELES; TAMBEM FOI PEDIDO QUE OUVESSE A VALIDAÇÃO DESSE USUARIO DENTRO DO SISTEMA, PARA QUE ELE USASSE OS RECURSOS 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33" name="Google Shape;633;p29"/>
          <p:cNvSpPr txBox="1">
            <a:spLocks noGrp="1"/>
          </p:cNvSpPr>
          <p:nvPr>
            <p:ph type="subTitle" idx="2"/>
          </p:nvPr>
        </p:nvSpPr>
        <p:spPr>
          <a:xfrm>
            <a:off x="5662325" y="2707507"/>
            <a:ext cx="2694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F3F3F3"/>
                </a:solidFill>
              </a:rPr>
              <a:t>USANDO AS MELHORES TECNOLOGIAS E AS MELHORES PRÁTICA DO MERCADO, DESENVOLVEMOS A SOLUÇÃO COM TUDO QUE FOI PEDIDO</a:t>
            </a:r>
            <a:endParaRPr dirty="0">
              <a:solidFill>
                <a:srgbClr val="F3F3F3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634" name="Google Shape;634;p29"/>
          <p:cNvSpPr txBox="1">
            <a:spLocks noGrp="1"/>
          </p:cNvSpPr>
          <p:nvPr>
            <p:ph type="ctrTitle" idx="3"/>
          </p:nvPr>
        </p:nvSpPr>
        <p:spPr>
          <a:xfrm>
            <a:off x="5603665" y="1850075"/>
            <a:ext cx="2477135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O QUE ENTREGAMOS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635" name="Google Shape;635;p29"/>
          <p:cNvGrpSpPr/>
          <p:nvPr/>
        </p:nvGrpSpPr>
        <p:grpSpPr>
          <a:xfrm>
            <a:off x="-494780" y="735753"/>
            <a:ext cx="9925446" cy="3655062"/>
            <a:chOff x="259425" y="1569525"/>
            <a:chExt cx="7038325" cy="2591875"/>
          </a:xfrm>
        </p:grpSpPr>
        <p:sp>
          <p:nvSpPr>
            <p:cNvPr id="636" name="Google Shape;636;p29"/>
            <p:cNvSpPr/>
            <p:nvPr/>
          </p:nvSpPr>
          <p:spPr>
            <a:xfrm>
              <a:off x="259425" y="1569525"/>
              <a:ext cx="7038325" cy="2591875"/>
            </a:xfrm>
            <a:custGeom>
              <a:avLst/>
              <a:gdLst/>
              <a:ahLst/>
              <a:cxnLst/>
              <a:rect l="l" t="t" r="r" b="b"/>
              <a:pathLst>
                <a:path w="281533" h="103675" fill="none" extrusionOk="0">
                  <a:moveTo>
                    <a:pt x="281533" y="284"/>
                  </a:moveTo>
                  <a:lnTo>
                    <a:pt x="202438" y="0"/>
                  </a:lnTo>
                  <a:lnTo>
                    <a:pt x="75469" y="103675"/>
                  </a:lnTo>
                  <a:lnTo>
                    <a:pt x="1" y="103675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2872537" y="3568962"/>
              <a:ext cx="547725" cy="288800"/>
            </a:xfrm>
            <a:custGeom>
              <a:avLst/>
              <a:gdLst/>
              <a:ahLst/>
              <a:cxnLst/>
              <a:rect l="l" t="t" r="r" b="b"/>
              <a:pathLst>
                <a:path w="21909" h="11552" fill="none" extrusionOk="0">
                  <a:moveTo>
                    <a:pt x="0" y="1"/>
                  </a:moveTo>
                  <a:lnTo>
                    <a:pt x="11551" y="11552"/>
                  </a:lnTo>
                  <a:lnTo>
                    <a:pt x="21908" y="11552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036225" y="1878750"/>
              <a:ext cx="547725" cy="288800"/>
            </a:xfrm>
            <a:custGeom>
              <a:avLst/>
              <a:gdLst/>
              <a:ahLst/>
              <a:cxnLst/>
              <a:rect l="l" t="t" r="r" b="b"/>
              <a:pathLst>
                <a:path w="21909" h="11552" fill="none" extrusionOk="0">
                  <a:moveTo>
                    <a:pt x="21909" y="11552"/>
                  </a:moveTo>
                  <a:lnTo>
                    <a:pt x="10358" y="1"/>
                  </a:lnTo>
                  <a:lnTo>
                    <a:pt x="1" y="1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416837" y="3826785"/>
              <a:ext cx="60275" cy="60575"/>
            </a:xfrm>
            <a:custGeom>
              <a:avLst/>
              <a:gdLst/>
              <a:ahLst/>
              <a:cxnLst/>
              <a:rect l="l" t="t" r="r" b="b"/>
              <a:pathLst>
                <a:path w="2411" h="2423" fill="none" extrusionOk="0">
                  <a:moveTo>
                    <a:pt x="0" y="1"/>
                  </a:moveTo>
                  <a:lnTo>
                    <a:pt x="2410" y="1"/>
                  </a:lnTo>
                  <a:lnTo>
                    <a:pt x="2410" y="2423"/>
                  </a:lnTo>
                  <a:lnTo>
                    <a:pt x="0" y="2423"/>
                  </a:lnTo>
                  <a:close/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3979904" y="1847821"/>
              <a:ext cx="60275" cy="60575"/>
            </a:xfrm>
            <a:custGeom>
              <a:avLst/>
              <a:gdLst/>
              <a:ahLst/>
              <a:cxnLst/>
              <a:rect l="l" t="t" r="r" b="b"/>
              <a:pathLst>
                <a:path w="2411" h="2423" fill="none" extrusionOk="0">
                  <a:moveTo>
                    <a:pt x="0" y="1"/>
                  </a:moveTo>
                  <a:lnTo>
                    <a:pt x="2410" y="1"/>
                  </a:lnTo>
                  <a:lnTo>
                    <a:pt x="2410" y="2423"/>
                  </a:lnTo>
                  <a:lnTo>
                    <a:pt x="0" y="2423"/>
                  </a:lnTo>
                  <a:close/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641" name="Google Shape;641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grpSp>
        <p:nvGrpSpPr>
          <p:cNvPr id="642" name="Google Shape;642;p29"/>
          <p:cNvGrpSpPr/>
          <p:nvPr/>
        </p:nvGrpSpPr>
        <p:grpSpPr>
          <a:xfrm>
            <a:off x="4024573" y="905656"/>
            <a:ext cx="354124" cy="419704"/>
            <a:chOff x="1598350" y="238125"/>
            <a:chExt cx="4404525" cy="5220200"/>
          </a:xfrm>
        </p:grpSpPr>
        <p:sp>
          <p:nvSpPr>
            <p:cNvPr id="643" name="Google Shape;643;p29"/>
            <p:cNvSpPr/>
            <p:nvPr/>
          </p:nvSpPr>
          <p:spPr>
            <a:xfrm>
              <a:off x="1598350" y="238125"/>
              <a:ext cx="4404525" cy="5220200"/>
            </a:xfrm>
            <a:custGeom>
              <a:avLst/>
              <a:gdLst/>
              <a:ahLst/>
              <a:cxnLst/>
              <a:rect l="l" t="t" r="r" b="b"/>
              <a:pathLst>
                <a:path w="176181" h="208808" extrusionOk="0">
                  <a:moveTo>
                    <a:pt x="88107" y="6524"/>
                  </a:moveTo>
                  <a:cubicBezTo>
                    <a:pt x="133090" y="6524"/>
                    <a:pt x="169657" y="43123"/>
                    <a:pt x="169657" y="88106"/>
                  </a:cubicBezTo>
                  <a:lnTo>
                    <a:pt x="169657" y="198100"/>
                  </a:lnTo>
                  <a:lnTo>
                    <a:pt x="153901" y="183585"/>
                  </a:lnTo>
                  <a:cubicBezTo>
                    <a:pt x="153282" y="183014"/>
                    <a:pt x="152491" y="182728"/>
                    <a:pt x="151700" y="182728"/>
                  </a:cubicBezTo>
                  <a:cubicBezTo>
                    <a:pt x="150909" y="182728"/>
                    <a:pt x="150118" y="183014"/>
                    <a:pt x="149498" y="183585"/>
                  </a:cubicBezTo>
                  <a:lnTo>
                    <a:pt x="130480" y="201101"/>
                  </a:lnTo>
                  <a:lnTo>
                    <a:pt x="111463" y="183585"/>
                  </a:lnTo>
                  <a:cubicBezTo>
                    <a:pt x="110848" y="183002"/>
                    <a:pt x="110063" y="182716"/>
                    <a:pt x="109278" y="182716"/>
                  </a:cubicBezTo>
                  <a:cubicBezTo>
                    <a:pt x="108481" y="182716"/>
                    <a:pt x="107683" y="183010"/>
                    <a:pt x="107059" y="183585"/>
                  </a:cubicBezTo>
                  <a:lnTo>
                    <a:pt x="88075" y="201101"/>
                  </a:lnTo>
                  <a:lnTo>
                    <a:pt x="69090" y="183585"/>
                  </a:lnTo>
                  <a:cubicBezTo>
                    <a:pt x="68454" y="182997"/>
                    <a:pt x="67655" y="182704"/>
                    <a:pt x="66859" y="182704"/>
                  </a:cubicBezTo>
                  <a:cubicBezTo>
                    <a:pt x="66064" y="182704"/>
                    <a:pt x="65273" y="182997"/>
                    <a:pt x="64654" y="183585"/>
                  </a:cubicBezTo>
                  <a:lnTo>
                    <a:pt x="45669" y="201101"/>
                  </a:lnTo>
                  <a:lnTo>
                    <a:pt x="26684" y="183585"/>
                  </a:lnTo>
                  <a:cubicBezTo>
                    <a:pt x="26064" y="182997"/>
                    <a:pt x="25265" y="182704"/>
                    <a:pt x="24466" y="182704"/>
                  </a:cubicBezTo>
                  <a:cubicBezTo>
                    <a:pt x="23667" y="182704"/>
                    <a:pt x="22867" y="182997"/>
                    <a:pt x="22248" y="183585"/>
                  </a:cubicBezTo>
                  <a:lnTo>
                    <a:pt x="6525" y="198100"/>
                  </a:lnTo>
                  <a:lnTo>
                    <a:pt x="6525" y="88106"/>
                  </a:lnTo>
                  <a:cubicBezTo>
                    <a:pt x="6525" y="43123"/>
                    <a:pt x="43124" y="6524"/>
                    <a:pt x="88107" y="6524"/>
                  </a:cubicBezTo>
                  <a:close/>
                  <a:moveTo>
                    <a:pt x="88107" y="0"/>
                  </a:moveTo>
                  <a:cubicBezTo>
                    <a:pt x="64556" y="0"/>
                    <a:pt x="42439" y="9166"/>
                    <a:pt x="25803" y="25802"/>
                  </a:cubicBezTo>
                  <a:cubicBezTo>
                    <a:pt x="9167" y="42438"/>
                    <a:pt x="1" y="64555"/>
                    <a:pt x="1" y="88106"/>
                  </a:cubicBezTo>
                  <a:lnTo>
                    <a:pt x="1" y="205538"/>
                  </a:lnTo>
                  <a:cubicBezTo>
                    <a:pt x="1" y="205570"/>
                    <a:pt x="1" y="205603"/>
                    <a:pt x="1" y="205636"/>
                  </a:cubicBezTo>
                  <a:cubicBezTo>
                    <a:pt x="1" y="205701"/>
                    <a:pt x="1" y="205766"/>
                    <a:pt x="34" y="205831"/>
                  </a:cubicBezTo>
                  <a:cubicBezTo>
                    <a:pt x="34" y="205864"/>
                    <a:pt x="34" y="205929"/>
                    <a:pt x="34" y="205962"/>
                  </a:cubicBezTo>
                  <a:cubicBezTo>
                    <a:pt x="34" y="206027"/>
                    <a:pt x="34" y="206060"/>
                    <a:pt x="66" y="206125"/>
                  </a:cubicBezTo>
                  <a:cubicBezTo>
                    <a:pt x="66" y="206190"/>
                    <a:pt x="66" y="206223"/>
                    <a:pt x="99" y="206288"/>
                  </a:cubicBezTo>
                  <a:cubicBezTo>
                    <a:pt x="99" y="206321"/>
                    <a:pt x="99" y="206386"/>
                    <a:pt x="131" y="206451"/>
                  </a:cubicBezTo>
                  <a:cubicBezTo>
                    <a:pt x="131" y="206484"/>
                    <a:pt x="164" y="206549"/>
                    <a:pt x="164" y="206582"/>
                  </a:cubicBezTo>
                  <a:cubicBezTo>
                    <a:pt x="197" y="206647"/>
                    <a:pt x="197" y="206679"/>
                    <a:pt x="229" y="206745"/>
                  </a:cubicBezTo>
                  <a:cubicBezTo>
                    <a:pt x="262" y="206777"/>
                    <a:pt x="262" y="206843"/>
                    <a:pt x="295" y="206875"/>
                  </a:cubicBezTo>
                  <a:cubicBezTo>
                    <a:pt x="327" y="206940"/>
                    <a:pt x="327" y="206973"/>
                    <a:pt x="360" y="207038"/>
                  </a:cubicBezTo>
                  <a:cubicBezTo>
                    <a:pt x="392" y="207071"/>
                    <a:pt x="425" y="207136"/>
                    <a:pt x="425" y="207169"/>
                  </a:cubicBezTo>
                  <a:cubicBezTo>
                    <a:pt x="458" y="207201"/>
                    <a:pt x="490" y="207267"/>
                    <a:pt x="523" y="207299"/>
                  </a:cubicBezTo>
                  <a:cubicBezTo>
                    <a:pt x="555" y="207364"/>
                    <a:pt x="588" y="207397"/>
                    <a:pt x="621" y="207430"/>
                  </a:cubicBezTo>
                  <a:cubicBezTo>
                    <a:pt x="653" y="207495"/>
                    <a:pt x="686" y="207528"/>
                    <a:pt x="686" y="207560"/>
                  </a:cubicBezTo>
                  <a:cubicBezTo>
                    <a:pt x="751" y="207625"/>
                    <a:pt x="784" y="207658"/>
                    <a:pt x="816" y="207691"/>
                  </a:cubicBezTo>
                  <a:cubicBezTo>
                    <a:pt x="849" y="207723"/>
                    <a:pt x="849" y="207756"/>
                    <a:pt x="882" y="207756"/>
                  </a:cubicBezTo>
                  <a:cubicBezTo>
                    <a:pt x="882" y="207789"/>
                    <a:pt x="914" y="207789"/>
                    <a:pt x="914" y="207821"/>
                  </a:cubicBezTo>
                  <a:cubicBezTo>
                    <a:pt x="947" y="207854"/>
                    <a:pt x="1012" y="207886"/>
                    <a:pt x="1045" y="207952"/>
                  </a:cubicBezTo>
                  <a:cubicBezTo>
                    <a:pt x="1077" y="207984"/>
                    <a:pt x="1110" y="208017"/>
                    <a:pt x="1143" y="208049"/>
                  </a:cubicBezTo>
                  <a:cubicBezTo>
                    <a:pt x="1208" y="208082"/>
                    <a:pt x="1240" y="208115"/>
                    <a:pt x="1306" y="208147"/>
                  </a:cubicBezTo>
                  <a:cubicBezTo>
                    <a:pt x="1338" y="208180"/>
                    <a:pt x="1371" y="208213"/>
                    <a:pt x="1436" y="208245"/>
                  </a:cubicBezTo>
                  <a:cubicBezTo>
                    <a:pt x="1469" y="208278"/>
                    <a:pt x="1534" y="208310"/>
                    <a:pt x="1567" y="208343"/>
                  </a:cubicBezTo>
                  <a:cubicBezTo>
                    <a:pt x="1599" y="208376"/>
                    <a:pt x="1665" y="208376"/>
                    <a:pt x="1697" y="208408"/>
                  </a:cubicBezTo>
                  <a:cubicBezTo>
                    <a:pt x="1762" y="208441"/>
                    <a:pt x="1828" y="208474"/>
                    <a:pt x="1893" y="208506"/>
                  </a:cubicBezTo>
                  <a:cubicBezTo>
                    <a:pt x="1926" y="208506"/>
                    <a:pt x="1958" y="208539"/>
                    <a:pt x="1991" y="208539"/>
                  </a:cubicBezTo>
                  <a:cubicBezTo>
                    <a:pt x="2284" y="208669"/>
                    <a:pt x="2611" y="208767"/>
                    <a:pt x="2937" y="208800"/>
                  </a:cubicBezTo>
                  <a:lnTo>
                    <a:pt x="3589" y="208800"/>
                  </a:lnTo>
                  <a:cubicBezTo>
                    <a:pt x="3622" y="208800"/>
                    <a:pt x="3654" y="208800"/>
                    <a:pt x="3687" y="208767"/>
                  </a:cubicBezTo>
                  <a:lnTo>
                    <a:pt x="3883" y="208767"/>
                  </a:lnTo>
                  <a:cubicBezTo>
                    <a:pt x="3948" y="208735"/>
                    <a:pt x="3981" y="208735"/>
                    <a:pt x="4013" y="208735"/>
                  </a:cubicBezTo>
                  <a:cubicBezTo>
                    <a:pt x="4078" y="208702"/>
                    <a:pt x="4144" y="208702"/>
                    <a:pt x="4209" y="208669"/>
                  </a:cubicBezTo>
                  <a:cubicBezTo>
                    <a:pt x="4242" y="208669"/>
                    <a:pt x="4274" y="208637"/>
                    <a:pt x="4339" y="208637"/>
                  </a:cubicBezTo>
                  <a:cubicBezTo>
                    <a:pt x="4372" y="208604"/>
                    <a:pt x="4437" y="208604"/>
                    <a:pt x="4502" y="208571"/>
                  </a:cubicBezTo>
                  <a:cubicBezTo>
                    <a:pt x="4535" y="208571"/>
                    <a:pt x="4568" y="208539"/>
                    <a:pt x="4633" y="208506"/>
                  </a:cubicBezTo>
                  <a:cubicBezTo>
                    <a:pt x="4666" y="208506"/>
                    <a:pt x="4731" y="208474"/>
                    <a:pt x="4763" y="208441"/>
                  </a:cubicBezTo>
                  <a:cubicBezTo>
                    <a:pt x="4796" y="208408"/>
                    <a:pt x="4861" y="208408"/>
                    <a:pt x="4894" y="208376"/>
                  </a:cubicBezTo>
                  <a:cubicBezTo>
                    <a:pt x="4959" y="208343"/>
                    <a:pt x="4992" y="208310"/>
                    <a:pt x="5024" y="208278"/>
                  </a:cubicBezTo>
                  <a:cubicBezTo>
                    <a:pt x="5090" y="208278"/>
                    <a:pt x="5122" y="208245"/>
                    <a:pt x="5155" y="208213"/>
                  </a:cubicBezTo>
                  <a:cubicBezTo>
                    <a:pt x="5220" y="208180"/>
                    <a:pt x="5253" y="208147"/>
                    <a:pt x="5285" y="208115"/>
                  </a:cubicBezTo>
                  <a:cubicBezTo>
                    <a:pt x="5318" y="208082"/>
                    <a:pt x="5383" y="208049"/>
                    <a:pt x="5416" y="208017"/>
                  </a:cubicBezTo>
                  <a:cubicBezTo>
                    <a:pt x="5448" y="207984"/>
                    <a:pt x="5448" y="207984"/>
                    <a:pt x="5481" y="207952"/>
                  </a:cubicBezTo>
                  <a:lnTo>
                    <a:pt x="24466" y="190402"/>
                  </a:lnTo>
                  <a:lnTo>
                    <a:pt x="43451" y="207952"/>
                  </a:lnTo>
                  <a:cubicBezTo>
                    <a:pt x="44070" y="208522"/>
                    <a:pt x="44861" y="208808"/>
                    <a:pt x="45657" y="208808"/>
                  </a:cubicBezTo>
                  <a:cubicBezTo>
                    <a:pt x="46452" y="208808"/>
                    <a:pt x="47251" y="208522"/>
                    <a:pt x="47887" y="207952"/>
                  </a:cubicBezTo>
                  <a:lnTo>
                    <a:pt x="66872" y="190402"/>
                  </a:lnTo>
                  <a:lnTo>
                    <a:pt x="85856" y="207952"/>
                  </a:lnTo>
                  <a:cubicBezTo>
                    <a:pt x="86476" y="208522"/>
                    <a:pt x="87267" y="208808"/>
                    <a:pt x="88062" y="208808"/>
                  </a:cubicBezTo>
                  <a:cubicBezTo>
                    <a:pt x="88857" y="208808"/>
                    <a:pt x="89657" y="208522"/>
                    <a:pt x="90293" y="207952"/>
                  </a:cubicBezTo>
                  <a:lnTo>
                    <a:pt x="109277" y="190402"/>
                  </a:lnTo>
                  <a:lnTo>
                    <a:pt x="128262" y="207952"/>
                  </a:lnTo>
                  <a:cubicBezTo>
                    <a:pt x="128882" y="208522"/>
                    <a:pt x="129673" y="208808"/>
                    <a:pt x="130468" y="208808"/>
                  </a:cubicBezTo>
                  <a:cubicBezTo>
                    <a:pt x="131263" y="208808"/>
                    <a:pt x="132062" y="208522"/>
                    <a:pt x="132699" y="207952"/>
                  </a:cubicBezTo>
                  <a:lnTo>
                    <a:pt x="151716" y="190402"/>
                  </a:lnTo>
                  <a:lnTo>
                    <a:pt x="170733" y="207952"/>
                  </a:lnTo>
                  <a:cubicBezTo>
                    <a:pt x="170733" y="207984"/>
                    <a:pt x="170766" y="207984"/>
                    <a:pt x="170799" y="208017"/>
                  </a:cubicBezTo>
                  <a:cubicBezTo>
                    <a:pt x="170831" y="208049"/>
                    <a:pt x="170864" y="208082"/>
                    <a:pt x="170929" y="208115"/>
                  </a:cubicBezTo>
                  <a:cubicBezTo>
                    <a:pt x="170962" y="208147"/>
                    <a:pt x="170994" y="208180"/>
                    <a:pt x="171027" y="208213"/>
                  </a:cubicBezTo>
                  <a:cubicBezTo>
                    <a:pt x="171092" y="208245"/>
                    <a:pt x="171125" y="208278"/>
                    <a:pt x="171190" y="208310"/>
                  </a:cubicBezTo>
                  <a:cubicBezTo>
                    <a:pt x="171223" y="208343"/>
                    <a:pt x="171255" y="208343"/>
                    <a:pt x="171320" y="208376"/>
                  </a:cubicBezTo>
                  <a:cubicBezTo>
                    <a:pt x="171353" y="208408"/>
                    <a:pt x="171418" y="208441"/>
                    <a:pt x="171451" y="208474"/>
                  </a:cubicBezTo>
                  <a:cubicBezTo>
                    <a:pt x="171516" y="208474"/>
                    <a:pt x="171549" y="208506"/>
                    <a:pt x="171614" y="208539"/>
                  </a:cubicBezTo>
                  <a:cubicBezTo>
                    <a:pt x="171647" y="208539"/>
                    <a:pt x="171679" y="208571"/>
                    <a:pt x="171745" y="208604"/>
                  </a:cubicBezTo>
                  <a:cubicBezTo>
                    <a:pt x="171810" y="208604"/>
                    <a:pt x="171842" y="208637"/>
                    <a:pt x="171908" y="208637"/>
                  </a:cubicBezTo>
                  <a:cubicBezTo>
                    <a:pt x="171940" y="208669"/>
                    <a:pt x="172005" y="208669"/>
                    <a:pt x="172038" y="208702"/>
                  </a:cubicBezTo>
                  <a:cubicBezTo>
                    <a:pt x="172103" y="208702"/>
                    <a:pt x="172136" y="208702"/>
                    <a:pt x="172201" y="208735"/>
                  </a:cubicBezTo>
                  <a:cubicBezTo>
                    <a:pt x="172266" y="208735"/>
                    <a:pt x="172299" y="208767"/>
                    <a:pt x="172364" y="208767"/>
                  </a:cubicBezTo>
                  <a:cubicBezTo>
                    <a:pt x="172397" y="208767"/>
                    <a:pt x="172462" y="208767"/>
                    <a:pt x="172527" y="208800"/>
                  </a:cubicBezTo>
                  <a:lnTo>
                    <a:pt x="173310" y="208800"/>
                  </a:lnTo>
                  <a:cubicBezTo>
                    <a:pt x="173376" y="208767"/>
                    <a:pt x="173408" y="208767"/>
                    <a:pt x="173473" y="208767"/>
                  </a:cubicBezTo>
                  <a:cubicBezTo>
                    <a:pt x="173539" y="208767"/>
                    <a:pt x="173571" y="208735"/>
                    <a:pt x="173636" y="208735"/>
                  </a:cubicBezTo>
                  <a:cubicBezTo>
                    <a:pt x="173702" y="208735"/>
                    <a:pt x="173734" y="208702"/>
                    <a:pt x="173767" y="208702"/>
                  </a:cubicBezTo>
                  <a:cubicBezTo>
                    <a:pt x="173832" y="208669"/>
                    <a:pt x="173897" y="208669"/>
                    <a:pt x="173963" y="208637"/>
                  </a:cubicBezTo>
                  <a:cubicBezTo>
                    <a:pt x="173995" y="208637"/>
                    <a:pt x="174028" y="208604"/>
                    <a:pt x="174093" y="208604"/>
                  </a:cubicBezTo>
                  <a:cubicBezTo>
                    <a:pt x="174126" y="208571"/>
                    <a:pt x="174191" y="208571"/>
                    <a:pt x="174256" y="208539"/>
                  </a:cubicBezTo>
                  <a:cubicBezTo>
                    <a:pt x="174289" y="208506"/>
                    <a:pt x="174321" y="208506"/>
                    <a:pt x="174387" y="208474"/>
                  </a:cubicBezTo>
                  <a:cubicBezTo>
                    <a:pt x="174419" y="208441"/>
                    <a:pt x="174485" y="208408"/>
                    <a:pt x="174517" y="208408"/>
                  </a:cubicBezTo>
                  <a:cubicBezTo>
                    <a:pt x="174582" y="208376"/>
                    <a:pt x="174615" y="208343"/>
                    <a:pt x="174648" y="208310"/>
                  </a:cubicBezTo>
                  <a:cubicBezTo>
                    <a:pt x="174713" y="208278"/>
                    <a:pt x="174746" y="208245"/>
                    <a:pt x="174778" y="208245"/>
                  </a:cubicBezTo>
                  <a:cubicBezTo>
                    <a:pt x="174843" y="208213"/>
                    <a:pt x="174876" y="208180"/>
                    <a:pt x="174909" y="208147"/>
                  </a:cubicBezTo>
                  <a:cubicBezTo>
                    <a:pt x="174974" y="208115"/>
                    <a:pt x="175007" y="208082"/>
                    <a:pt x="175039" y="208017"/>
                  </a:cubicBezTo>
                  <a:cubicBezTo>
                    <a:pt x="175072" y="207984"/>
                    <a:pt x="175137" y="207952"/>
                    <a:pt x="175170" y="207919"/>
                  </a:cubicBezTo>
                  <a:cubicBezTo>
                    <a:pt x="175202" y="207886"/>
                    <a:pt x="175235" y="207854"/>
                    <a:pt x="175267" y="207821"/>
                  </a:cubicBezTo>
                  <a:cubicBezTo>
                    <a:pt x="175300" y="207789"/>
                    <a:pt x="175300" y="207789"/>
                    <a:pt x="175333" y="207756"/>
                  </a:cubicBezTo>
                  <a:cubicBezTo>
                    <a:pt x="175333" y="207756"/>
                    <a:pt x="175365" y="207723"/>
                    <a:pt x="175398" y="207691"/>
                  </a:cubicBezTo>
                  <a:cubicBezTo>
                    <a:pt x="175431" y="207658"/>
                    <a:pt x="175463" y="207625"/>
                    <a:pt x="175496" y="207560"/>
                  </a:cubicBezTo>
                  <a:cubicBezTo>
                    <a:pt x="175528" y="207528"/>
                    <a:pt x="175561" y="207495"/>
                    <a:pt x="175594" y="207430"/>
                  </a:cubicBezTo>
                  <a:cubicBezTo>
                    <a:pt x="175626" y="207397"/>
                    <a:pt x="175659" y="207364"/>
                    <a:pt x="175692" y="207299"/>
                  </a:cubicBezTo>
                  <a:cubicBezTo>
                    <a:pt x="175692" y="207267"/>
                    <a:pt x="175724" y="207201"/>
                    <a:pt x="175757" y="207169"/>
                  </a:cubicBezTo>
                  <a:cubicBezTo>
                    <a:pt x="175789" y="207136"/>
                    <a:pt x="175822" y="207071"/>
                    <a:pt x="175822" y="207038"/>
                  </a:cubicBezTo>
                  <a:cubicBezTo>
                    <a:pt x="175855" y="206973"/>
                    <a:pt x="175887" y="206940"/>
                    <a:pt x="175920" y="206875"/>
                  </a:cubicBezTo>
                  <a:cubicBezTo>
                    <a:pt x="175920" y="206843"/>
                    <a:pt x="175952" y="206777"/>
                    <a:pt x="175952" y="206745"/>
                  </a:cubicBezTo>
                  <a:cubicBezTo>
                    <a:pt x="175985" y="206679"/>
                    <a:pt x="176018" y="206647"/>
                    <a:pt x="176018" y="206582"/>
                  </a:cubicBezTo>
                  <a:cubicBezTo>
                    <a:pt x="176050" y="206549"/>
                    <a:pt x="176050" y="206484"/>
                    <a:pt x="176083" y="206451"/>
                  </a:cubicBezTo>
                  <a:cubicBezTo>
                    <a:pt x="176083" y="206386"/>
                    <a:pt x="176083" y="206321"/>
                    <a:pt x="176116" y="206288"/>
                  </a:cubicBezTo>
                  <a:cubicBezTo>
                    <a:pt x="176116" y="206223"/>
                    <a:pt x="176116" y="206190"/>
                    <a:pt x="176148" y="206125"/>
                  </a:cubicBezTo>
                  <a:cubicBezTo>
                    <a:pt x="176148" y="206060"/>
                    <a:pt x="176148" y="206027"/>
                    <a:pt x="176148" y="205962"/>
                  </a:cubicBezTo>
                  <a:cubicBezTo>
                    <a:pt x="176181" y="205929"/>
                    <a:pt x="176181" y="205864"/>
                    <a:pt x="176181" y="205799"/>
                  </a:cubicBezTo>
                  <a:cubicBezTo>
                    <a:pt x="176181" y="205766"/>
                    <a:pt x="176181" y="205701"/>
                    <a:pt x="176181" y="205636"/>
                  </a:cubicBezTo>
                  <a:cubicBezTo>
                    <a:pt x="176181" y="205603"/>
                    <a:pt x="176181" y="205570"/>
                    <a:pt x="176181" y="205538"/>
                  </a:cubicBezTo>
                  <a:lnTo>
                    <a:pt x="176181" y="88106"/>
                  </a:lnTo>
                  <a:cubicBezTo>
                    <a:pt x="176181" y="64555"/>
                    <a:pt x="167015" y="42438"/>
                    <a:pt x="150379" y="25802"/>
                  </a:cubicBezTo>
                  <a:cubicBezTo>
                    <a:pt x="133742" y="9166"/>
                    <a:pt x="111626" y="0"/>
                    <a:pt x="8810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413850" y="2033025"/>
              <a:ext cx="979450" cy="978625"/>
            </a:xfrm>
            <a:custGeom>
              <a:avLst/>
              <a:gdLst/>
              <a:ahLst/>
              <a:cxnLst/>
              <a:rect l="l" t="t" r="r" b="b"/>
              <a:pathLst>
                <a:path w="39178" h="39145" extrusionOk="0">
                  <a:moveTo>
                    <a:pt x="19605" y="0"/>
                  </a:moveTo>
                  <a:cubicBezTo>
                    <a:pt x="8808" y="0"/>
                    <a:pt x="1" y="8775"/>
                    <a:pt x="1" y="19572"/>
                  </a:cubicBezTo>
                  <a:cubicBezTo>
                    <a:pt x="1" y="30369"/>
                    <a:pt x="8808" y="39144"/>
                    <a:pt x="19605" y="39144"/>
                  </a:cubicBezTo>
                  <a:cubicBezTo>
                    <a:pt x="30370" y="39144"/>
                    <a:pt x="39177" y="30369"/>
                    <a:pt x="39177" y="19572"/>
                  </a:cubicBezTo>
                  <a:cubicBezTo>
                    <a:pt x="39177" y="16832"/>
                    <a:pt x="38623" y="14190"/>
                    <a:pt x="37514" y="11711"/>
                  </a:cubicBezTo>
                  <a:cubicBezTo>
                    <a:pt x="36985" y="10486"/>
                    <a:pt x="35802" y="9756"/>
                    <a:pt x="34564" y="9756"/>
                  </a:cubicBezTo>
                  <a:cubicBezTo>
                    <a:pt x="34121" y="9756"/>
                    <a:pt x="33670" y="9849"/>
                    <a:pt x="33240" y="10047"/>
                  </a:cubicBezTo>
                  <a:cubicBezTo>
                    <a:pt x="31577" y="10765"/>
                    <a:pt x="30827" y="12689"/>
                    <a:pt x="31544" y="14320"/>
                  </a:cubicBezTo>
                  <a:cubicBezTo>
                    <a:pt x="32262" y="15984"/>
                    <a:pt x="32653" y="17746"/>
                    <a:pt x="32653" y="19572"/>
                  </a:cubicBezTo>
                  <a:cubicBezTo>
                    <a:pt x="32653" y="26749"/>
                    <a:pt x="26782" y="32620"/>
                    <a:pt x="19573" y="32620"/>
                  </a:cubicBezTo>
                  <a:cubicBezTo>
                    <a:pt x="12396" y="32620"/>
                    <a:pt x="6525" y="26749"/>
                    <a:pt x="6525" y="19572"/>
                  </a:cubicBezTo>
                  <a:cubicBezTo>
                    <a:pt x="6525" y="12363"/>
                    <a:pt x="12396" y="6524"/>
                    <a:pt x="19573" y="6524"/>
                  </a:cubicBezTo>
                  <a:cubicBezTo>
                    <a:pt x="21399" y="6524"/>
                    <a:pt x="23161" y="6883"/>
                    <a:pt x="24792" y="7601"/>
                  </a:cubicBezTo>
                  <a:cubicBezTo>
                    <a:pt x="25219" y="7785"/>
                    <a:pt x="25664" y="7873"/>
                    <a:pt x="26101" y="7873"/>
                  </a:cubicBezTo>
                  <a:cubicBezTo>
                    <a:pt x="27365" y="7873"/>
                    <a:pt x="28564" y="7141"/>
                    <a:pt x="29098" y="5905"/>
                  </a:cubicBezTo>
                  <a:cubicBezTo>
                    <a:pt x="29815" y="4241"/>
                    <a:pt x="29065" y="2349"/>
                    <a:pt x="27401" y="1599"/>
                  </a:cubicBezTo>
                  <a:cubicBezTo>
                    <a:pt x="24955" y="522"/>
                    <a:pt x="22313" y="0"/>
                    <a:pt x="1960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208775" y="2033025"/>
              <a:ext cx="978600" cy="978625"/>
            </a:xfrm>
            <a:custGeom>
              <a:avLst/>
              <a:gdLst/>
              <a:ahLst/>
              <a:cxnLst/>
              <a:rect l="l" t="t" r="r" b="b"/>
              <a:pathLst>
                <a:path w="39144" h="39145" extrusionOk="0">
                  <a:moveTo>
                    <a:pt x="19572" y="0"/>
                  </a:moveTo>
                  <a:cubicBezTo>
                    <a:pt x="8775" y="0"/>
                    <a:pt x="0" y="8775"/>
                    <a:pt x="0" y="19572"/>
                  </a:cubicBezTo>
                  <a:cubicBezTo>
                    <a:pt x="0" y="30369"/>
                    <a:pt x="8775" y="39144"/>
                    <a:pt x="19572" y="39144"/>
                  </a:cubicBezTo>
                  <a:cubicBezTo>
                    <a:pt x="30369" y="39144"/>
                    <a:pt x="39144" y="30369"/>
                    <a:pt x="39144" y="19572"/>
                  </a:cubicBezTo>
                  <a:cubicBezTo>
                    <a:pt x="39144" y="16832"/>
                    <a:pt x="38589" y="14190"/>
                    <a:pt x="37513" y="11711"/>
                  </a:cubicBezTo>
                  <a:cubicBezTo>
                    <a:pt x="36984" y="10486"/>
                    <a:pt x="35802" y="9756"/>
                    <a:pt x="34550" y="9756"/>
                  </a:cubicBezTo>
                  <a:cubicBezTo>
                    <a:pt x="34102" y="9756"/>
                    <a:pt x="33646" y="9849"/>
                    <a:pt x="33207" y="10047"/>
                  </a:cubicBezTo>
                  <a:cubicBezTo>
                    <a:pt x="31576" y="10765"/>
                    <a:pt x="30826" y="12689"/>
                    <a:pt x="31544" y="14320"/>
                  </a:cubicBezTo>
                  <a:cubicBezTo>
                    <a:pt x="32261" y="15984"/>
                    <a:pt x="32620" y="17746"/>
                    <a:pt x="32620" y="19572"/>
                  </a:cubicBezTo>
                  <a:cubicBezTo>
                    <a:pt x="32620" y="26749"/>
                    <a:pt x="26781" y="32620"/>
                    <a:pt x="19572" y="32620"/>
                  </a:cubicBezTo>
                  <a:cubicBezTo>
                    <a:pt x="12363" y="32620"/>
                    <a:pt x="6524" y="26749"/>
                    <a:pt x="6524" y="19572"/>
                  </a:cubicBezTo>
                  <a:cubicBezTo>
                    <a:pt x="6524" y="12363"/>
                    <a:pt x="12363" y="6524"/>
                    <a:pt x="19572" y="6524"/>
                  </a:cubicBezTo>
                  <a:cubicBezTo>
                    <a:pt x="21399" y="6524"/>
                    <a:pt x="23128" y="6883"/>
                    <a:pt x="24791" y="7601"/>
                  </a:cubicBezTo>
                  <a:cubicBezTo>
                    <a:pt x="25219" y="7785"/>
                    <a:pt x="25661" y="7873"/>
                    <a:pt x="26095" y="7873"/>
                  </a:cubicBezTo>
                  <a:cubicBezTo>
                    <a:pt x="27352" y="7873"/>
                    <a:pt x="28540" y="7141"/>
                    <a:pt x="29097" y="5905"/>
                  </a:cubicBezTo>
                  <a:cubicBezTo>
                    <a:pt x="29815" y="4241"/>
                    <a:pt x="29064" y="2349"/>
                    <a:pt x="27401" y="1599"/>
                  </a:cubicBezTo>
                  <a:cubicBezTo>
                    <a:pt x="24922" y="522"/>
                    <a:pt x="22279" y="0"/>
                    <a:pt x="19572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9"/>
          <p:cNvGrpSpPr/>
          <p:nvPr/>
        </p:nvGrpSpPr>
        <p:grpSpPr>
          <a:xfrm>
            <a:off x="4378703" y="3751162"/>
            <a:ext cx="439979" cy="439979"/>
            <a:chOff x="1190625" y="238125"/>
            <a:chExt cx="5219200" cy="5219200"/>
          </a:xfrm>
        </p:grpSpPr>
        <p:sp>
          <p:nvSpPr>
            <p:cNvPr id="647" name="Google Shape;647;p29"/>
            <p:cNvSpPr/>
            <p:nvPr/>
          </p:nvSpPr>
          <p:spPr>
            <a:xfrm>
              <a:off x="1190625" y="238125"/>
              <a:ext cx="4486050" cy="5219200"/>
            </a:xfrm>
            <a:custGeom>
              <a:avLst/>
              <a:gdLst/>
              <a:ahLst/>
              <a:cxnLst/>
              <a:rect l="l" t="t" r="r" b="b"/>
              <a:pathLst>
                <a:path w="179442" h="208768" extrusionOk="0">
                  <a:moveTo>
                    <a:pt x="104384" y="6524"/>
                  </a:moveTo>
                  <a:cubicBezTo>
                    <a:pt x="129436" y="6524"/>
                    <a:pt x="153020" y="15886"/>
                    <a:pt x="171222" y="32913"/>
                  </a:cubicBezTo>
                  <a:lnTo>
                    <a:pt x="102068" y="102068"/>
                  </a:lnTo>
                  <a:cubicBezTo>
                    <a:pt x="100795" y="103340"/>
                    <a:pt x="100795" y="105395"/>
                    <a:pt x="102068" y="106700"/>
                  </a:cubicBezTo>
                  <a:lnTo>
                    <a:pt x="171222" y="175854"/>
                  </a:lnTo>
                  <a:cubicBezTo>
                    <a:pt x="153020" y="192881"/>
                    <a:pt x="129436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075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170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170" y="178170"/>
                  </a:cubicBezTo>
                  <a:cubicBezTo>
                    <a:pt x="179442" y="176898"/>
                    <a:pt x="179442" y="174842"/>
                    <a:pt x="178170" y="173570"/>
                  </a:cubicBezTo>
                  <a:lnTo>
                    <a:pt x="108983" y="104384"/>
                  </a:lnTo>
                  <a:lnTo>
                    <a:pt x="178170" y="35197"/>
                  </a:lnTo>
                  <a:cubicBezTo>
                    <a:pt x="178789" y="34577"/>
                    <a:pt x="179148" y="33729"/>
                    <a:pt x="179148" y="32881"/>
                  </a:cubicBezTo>
                  <a:cubicBezTo>
                    <a:pt x="179148" y="32000"/>
                    <a:pt x="178789" y="31185"/>
                    <a:pt x="178170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3637100" y="1053600"/>
              <a:ext cx="570875" cy="570875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11418" y="1"/>
                  </a:moveTo>
                  <a:cubicBezTo>
                    <a:pt x="5122" y="1"/>
                    <a:pt x="1" y="5122"/>
                    <a:pt x="1" y="11418"/>
                  </a:cubicBezTo>
                  <a:cubicBezTo>
                    <a:pt x="1" y="17713"/>
                    <a:pt x="5122" y="22835"/>
                    <a:pt x="11418" y="22835"/>
                  </a:cubicBezTo>
                  <a:cubicBezTo>
                    <a:pt x="17713" y="22835"/>
                    <a:pt x="22835" y="17713"/>
                    <a:pt x="22835" y="11418"/>
                  </a:cubicBezTo>
                  <a:cubicBezTo>
                    <a:pt x="22835" y="9624"/>
                    <a:pt x="21367" y="8156"/>
                    <a:pt x="19573" y="8156"/>
                  </a:cubicBezTo>
                  <a:cubicBezTo>
                    <a:pt x="17778" y="8156"/>
                    <a:pt x="16311" y="9624"/>
                    <a:pt x="16311" y="11418"/>
                  </a:cubicBezTo>
                  <a:cubicBezTo>
                    <a:pt x="16311" y="14125"/>
                    <a:pt x="14125" y="16311"/>
                    <a:pt x="11418" y="16311"/>
                  </a:cubicBezTo>
                  <a:cubicBezTo>
                    <a:pt x="8710" y="16311"/>
                    <a:pt x="6525" y="14125"/>
                    <a:pt x="6525" y="11418"/>
                  </a:cubicBezTo>
                  <a:cubicBezTo>
                    <a:pt x="6525" y="8710"/>
                    <a:pt x="8710" y="6525"/>
                    <a:pt x="11418" y="6525"/>
                  </a:cubicBezTo>
                  <a:cubicBezTo>
                    <a:pt x="13212" y="6525"/>
                    <a:pt x="14680" y="5057"/>
                    <a:pt x="14680" y="3263"/>
                  </a:cubicBezTo>
                  <a:cubicBezTo>
                    <a:pt x="14680" y="1469"/>
                    <a:pt x="13212" y="1"/>
                    <a:pt x="11418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4526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2" y="1"/>
                    <a:pt x="0" y="4372"/>
                    <a:pt x="0" y="9787"/>
                  </a:cubicBezTo>
                  <a:cubicBezTo>
                    <a:pt x="0" y="15169"/>
                    <a:pt x="4372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516" y="6525"/>
                    <a:pt x="13048" y="7992"/>
                    <a:pt x="13048" y="9787"/>
                  </a:cubicBezTo>
                  <a:cubicBezTo>
                    <a:pt x="13048" y="11581"/>
                    <a:pt x="11581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1" y="6525"/>
                    <a:pt x="13048" y="5057"/>
                    <a:pt x="13048" y="3263"/>
                  </a:cubicBezTo>
                  <a:cubicBezTo>
                    <a:pt x="13048" y="1469"/>
                    <a:pt x="11581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8655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4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9205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8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3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0"/>
          <p:cNvGrpSpPr/>
          <p:nvPr/>
        </p:nvGrpSpPr>
        <p:grpSpPr>
          <a:xfrm rot="10800000">
            <a:off x="-11" y="736033"/>
            <a:ext cx="5944581" cy="1320238"/>
            <a:chOff x="2735900" y="3141850"/>
            <a:chExt cx="4615000" cy="1024950"/>
          </a:xfrm>
        </p:grpSpPr>
        <p:sp>
          <p:nvSpPr>
            <p:cNvPr id="657" name="Google Shape;657;p30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0"/>
          <p:cNvSpPr txBox="1">
            <a:spLocks noGrp="1"/>
          </p:cNvSpPr>
          <p:nvPr>
            <p:ph type="subTitle" idx="1"/>
          </p:nvPr>
        </p:nvSpPr>
        <p:spPr>
          <a:xfrm>
            <a:off x="1103191" y="1964686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3F3F3"/>
                </a:solidFill>
              </a:rPr>
              <a:t>A SOLUÇÃO ENCONTRADA FOI A CONSTRUÇÃO DE UMA APLICAÇÃO QUE POSSUI BANCO DE DADOS, BACKEND, FRONTEND E A DOCUMENTAÇÃO DA MESMA, ALEM DOS MODELOS DE RELAÇÃO DENTRO DO BANCO E O PROTOTIPO DO FRONTEND</a:t>
            </a:r>
            <a:endParaRPr sz="1000"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F3F3F3"/>
              </a:solidFill>
            </a:endParaRPr>
          </a:p>
        </p:txBody>
      </p:sp>
      <p:sp>
        <p:nvSpPr>
          <p:cNvPr id="660" name="Google Shape;66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661" name="Google Shape;661;p30"/>
          <p:cNvSpPr txBox="1">
            <a:spLocks noGrp="1"/>
          </p:cNvSpPr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SOLUTION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662" name="Google Shape;6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5873238" y="1852038"/>
            <a:ext cx="3371849" cy="14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"/>
          <p:cNvSpPr txBox="1">
            <a:spLocks noGrp="1"/>
          </p:cNvSpPr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RECURSOS UTILIZADOS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668" name="Google Shape;668;p31"/>
          <p:cNvPicPr preferRelativeResize="0"/>
          <p:nvPr/>
        </p:nvPicPr>
        <p:blipFill rotWithShape="1">
          <a:blip r:embed="rId4">
            <a:alphaModFix/>
          </a:blip>
          <a:srcRect l="5927" t="2783" r="2177" b="2555"/>
          <a:stretch/>
        </p:blipFill>
        <p:spPr>
          <a:xfrm>
            <a:off x="2981325" y="1045675"/>
            <a:ext cx="3324224" cy="34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1"/>
          <p:cNvSpPr txBox="1">
            <a:spLocks noGrp="1"/>
          </p:cNvSpPr>
          <p:nvPr>
            <p:ph type="ctrTitle" idx="7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SQL SERVER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0" name="Google Shape;670;p31"/>
          <p:cNvSpPr txBox="1">
            <a:spLocks noGrp="1"/>
          </p:cNvSpPr>
          <p:nvPr>
            <p:ph type="subTitle" idx="8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PARA A CONSTRUÇÃO DO BANCO DE DADOS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1" name="Google Shape;671;p31"/>
          <p:cNvSpPr txBox="1">
            <a:spLocks noGrp="1"/>
          </p:cNvSpPr>
          <p:nvPr>
            <p:ph type="subTitle" idx="1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PARA CRIAR O FRONT END E TODOS OS RECURSOS VISUAIS 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2" name="Google Shape;672;p31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PARA O DESENVOLVIMENTO DA SOLUÇÃO, QUE EFETIVAMENTE DARIA O FUNCIONAMENTO DA APLICAÇÃO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3" name="Google Shape;673;p31"/>
          <p:cNvSpPr txBox="1">
            <a:spLocks noGrp="1"/>
          </p:cNvSpPr>
          <p:nvPr>
            <p:ph type="subTitle" idx="6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PARA ORGANIZAÇÃO E COMUNICAÇÃO DOS DESENVOLVEDORES RESPONSAVEIS PELO PROJETO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4" name="Google Shape;674;p31"/>
          <p:cNvSpPr txBox="1">
            <a:spLocks noGrp="1"/>
          </p:cNvSpPr>
          <p:nvPr>
            <p:ph type="ctrTitle" idx="3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VS CODE COMUNITY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5" name="Google Shape;675;p31"/>
          <p:cNvSpPr txBox="1">
            <a:spLocks noGrp="1"/>
          </p:cNvSpPr>
          <p:nvPr>
            <p:ph type="ctrTitle" idx="5"/>
          </p:nvPr>
        </p:nvSpPr>
        <p:spPr>
          <a:xfrm>
            <a:off x="6531350" y="278846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TRELLO E DISCORD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ctrTitle" idx="2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REACTJS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4510200" y="37253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5550600" y="2690300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4510200" y="16557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0" name="Google Shape;680;p31"/>
          <p:cNvCxnSpPr>
            <a:stCxn id="679" idx="3"/>
          </p:cNvCxnSpPr>
          <p:nvPr/>
        </p:nvCxnSpPr>
        <p:spPr>
          <a:xfrm rot="10800000" flipH="1">
            <a:off x="4633800" y="1369825"/>
            <a:ext cx="1878300" cy="347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1"/>
          <p:cNvCxnSpPr>
            <a:stCxn id="678" idx="3"/>
          </p:cNvCxnSpPr>
          <p:nvPr/>
        </p:nvCxnSpPr>
        <p:spPr>
          <a:xfrm>
            <a:off x="5674200" y="2752100"/>
            <a:ext cx="864900" cy="46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1"/>
          <p:cNvCxnSpPr/>
          <p:nvPr/>
        </p:nvCxnSpPr>
        <p:spPr>
          <a:xfrm rot="10800000">
            <a:off x="2382300" y="1828875"/>
            <a:ext cx="1119900" cy="86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1"/>
          <p:cNvCxnSpPr>
            <a:stCxn id="677" idx="1"/>
          </p:cNvCxnSpPr>
          <p:nvPr/>
        </p:nvCxnSpPr>
        <p:spPr>
          <a:xfrm rot="10800000">
            <a:off x="2377200" y="3641625"/>
            <a:ext cx="2133000" cy="14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684" name="Google Shape;684;p31"/>
          <p:cNvGrpSpPr/>
          <p:nvPr/>
        </p:nvGrpSpPr>
        <p:grpSpPr>
          <a:xfrm>
            <a:off x="4386421" y="2608276"/>
            <a:ext cx="377870" cy="288096"/>
            <a:chOff x="1190625" y="858100"/>
            <a:chExt cx="5219200" cy="3979225"/>
          </a:xfrm>
        </p:grpSpPr>
        <p:sp>
          <p:nvSpPr>
            <p:cNvPr id="685" name="Google Shape;685;p31"/>
            <p:cNvSpPr/>
            <p:nvPr/>
          </p:nvSpPr>
          <p:spPr>
            <a:xfrm>
              <a:off x="1190625" y="1346375"/>
              <a:ext cx="309900" cy="300125"/>
            </a:xfrm>
            <a:custGeom>
              <a:avLst/>
              <a:gdLst/>
              <a:ahLst/>
              <a:cxnLst/>
              <a:rect l="l" t="t" r="r" b="b"/>
              <a:pathLst>
                <a:path w="12396" h="12005" extrusionOk="0">
                  <a:moveTo>
                    <a:pt x="3099" y="0"/>
                  </a:moveTo>
                  <a:cubicBezTo>
                    <a:pt x="1403" y="0"/>
                    <a:pt x="0" y="1370"/>
                    <a:pt x="0" y="3099"/>
                  </a:cubicBezTo>
                  <a:lnTo>
                    <a:pt x="0" y="8906"/>
                  </a:lnTo>
                  <a:cubicBezTo>
                    <a:pt x="0" y="10602"/>
                    <a:pt x="1403" y="12005"/>
                    <a:pt x="3099" y="12005"/>
                  </a:cubicBezTo>
                  <a:cubicBezTo>
                    <a:pt x="4828" y="12005"/>
                    <a:pt x="6198" y="10602"/>
                    <a:pt x="6198" y="8906"/>
                  </a:cubicBezTo>
                  <a:lnTo>
                    <a:pt x="6198" y="6198"/>
                  </a:lnTo>
                  <a:lnTo>
                    <a:pt x="9264" y="6198"/>
                  </a:lnTo>
                  <a:cubicBezTo>
                    <a:pt x="10993" y="6198"/>
                    <a:pt x="12396" y="4828"/>
                    <a:pt x="12396" y="3099"/>
                  </a:cubicBezTo>
                  <a:cubicBezTo>
                    <a:pt x="12396" y="1370"/>
                    <a:pt x="10993" y="0"/>
                    <a:pt x="9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6099900" y="1346375"/>
              <a:ext cx="309925" cy="300125"/>
            </a:xfrm>
            <a:custGeom>
              <a:avLst/>
              <a:gdLst/>
              <a:ahLst/>
              <a:cxnLst/>
              <a:rect l="l" t="t" r="r" b="b"/>
              <a:pathLst>
                <a:path w="12397" h="12005" extrusionOk="0">
                  <a:moveTo>
                    <a:pt x="3132" y="0"/>
                  </a:moveTo>
                  <a:cubicBezTo>
                    <a:pt x="1403" y="0"/>
                    <a:pt x="1" y="1370"/>
                    <a:pt x="1" y="3099"/>
                  </a:cubicBezTo>
                  <a:cubicBezTo>
                    <a:pt x="1" y="4828"/>
                    <a:pt x="1403" y="6198"/>
                    <a:pt x="3132" y="6198"/>
                  </a:cubicBezTo>
                  <a:lnTo>
                    <a:pt x="6198" y="6198"/>
                  </a:lnTo>
                  <a:lnTo>
                    <a:pt x="6198" y="8906"/>
                  </a:lnTo>
                  <a:cubicBezTo>
                    <a:pt x="6198" y="10602"/>
                    <a:pt x="7568" y="12005"/>
                    <a:pt x="9297" y="12005"/>
                  </a:cubicBezTo>
                  <a:cubicBezTo>
                    <a:pt x="10993" y="12005"/>
                    <a:pt x="12396" y="10602"/>
                    <a:pt x="12396" y="8906"/>
                  </a:cubicBezTo>
                  <a:lnTo>
                    <a:pt x="12396" y="3099"/>
                  </a:lnTo>
                  <a:cubicBezTo>
                    <a:pt x="12396" y="1370"/>
                    <a:pt x="10993" y="0"/>
                    <a:pt x="9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1190625" y="4048925"/>
              <a:ext cx="309900" cy="300125"/>
            </a:xfrm>
            <a:custGeom>
              <a:avLst/>
              <a:gdLst/>
              <a:ahLst/>
              <a:cxnLst/>
              <a:rect l="l" t="t" r="r" b="b"/>
              <a:pathLst>
                <a:path w="12396" h="12005" extrusionOk="0">
                  <a:moveTo>
                    <a:pt x="3099" y="1"/>
                  </a:moveTo>
                  <a:cubicBezTo>
                    <a:pt x="1403" y="1"/>
                    <a:pt x="0" y="1403"/>
                    <a:pt x="0" y="3100"/>
                  </a:cubicBezTo>
                  <a:lnTo>
                    <a:pt x="0" y="8906"/>
                  </a:lnTo>
                  <a:cubicBezTo>
                    <a:pt x="0" y="10602"/>
                    <a:pt x="1403" y="12005"/>
                    <a:pt x="3099" y="12005"/>
                  </a:cubicBezTo>
                  <a:lnTo>
                    <a:pt x="9264" y="12005"/>
                  </a:lnTo>
                  <a:cubicBezTo>
                    <a:pt x="10993" y="12005"/>
                    <a:pt x="12396" y="10602"/>
                    <a:pt x="12396" y="8906"/>
                  </a:cubicBezTo>
                  <a:cubicBezTo>
                    <a:pt x="12396" y="7177"/>
                    <a:pt x="10993" y="5807"/>
                    <a:pt x="9264" y="5807"/>
                  </a:cubicBezTo>
                  <a:lnTo>
                    <a:pt x="6198" y="5807"/>
                  </a:lnTo>
                  <a:lnTo>
                    <a:pt x="6198" y="3100"/>
                  </a:lnTo>
                  <a:cubicBezTo>
                    <a:pt x="6198" y="1403"/>
                    <a:pt x="4828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6099900" y="4048925"/>
              <a:ext cx="309925" cy="300125"/>
            </a:xfrm>
            <a:custGeom>
              <a:avLst/>
              <a:gdLst/>
              <a:ahLst/>
              <a:cxnLst/>
              <a:rect l="l" t="t" r="r" b="b"/>
              <a:pathLst>
                <a:path w="12397" h="12005" extrusionOk="0">
                  <a:moveTo>
                    <a:pt x="9297" y="1"/>
                  </a:moveTo>
                  <a:cubicBezTo>
                    <a:pt x="7568" y="1"/>
                    <a:pt x="6198" y="1403"/>
                    <a:pt x="6198" y="3100"/>
                  </a:cubicBezTo>
                  <a:lnTo>
                    <a:pt x="6198" y="5807"/>
                  </a:lnTo>
                  <a:lnTo>
                    <a:pt x="3132" y="5807"/>
                  </a:lnTo>
                  <a:cubicBezTo>
                    <a:pt x="1403" y="5807"/>
                    <a:pt x="1" y="7177"/>
                    <a:pt x="1" y="8906"/>
                  </a:cubicBezTo>
                  <a:cubicBezTo>
                    <a:pt x="1" y="10602"/>
                    <a:pt x="1403" y="12005"/>
                    <a:pt x="3132" y="12005"/>
                  </a:cubicBezTo>
                  <a:lnTo>
                    <a:pt x="9297" y="12005"/>
                  </a:lnTo>
                  <a:cubicBezTo>
                    <a:pt x="10993" y="12005"/>
                    <a:pt x="12396" y="10602"/>
                    <a:pt x="12396" y="8906"/>
                  </a:cubicBezTo>
                  <a:lnTo>
                    <a:pt x="12396" y="3100"/>
                  </a:lnTo>
                  <a:cubicBezTo>
                    <a:pt x="12396" y="1403"/>
                    <a:pt x="10993" y="1"/>
                    <a:pt x="9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3612650" y="858100"/>
              <a:ext cx="375150" cy="257500"/>
            </a:xfrm>
            <a:custGeom>
              <a:avLst/>
              <a:gdLst/>
              <a:ahLst/>
              <a:cxnLst/>
              <a:rect l="l" t="t" r="r" b="b"/>
              <a:pathLst>
                <a:path w="15006" h="10300" extrusionOk="0">
                  <a:moveTo>
                    <a:pt x="3409" y="0"/>
                  </a:moveTo>
                  <a:cubicBezTo>
                    <a:pt x="2610" y="0"/>
                    <a:pt x="1810" y="302"/>
                    <a:pt x="1207" y="905"/>
                  </a:cubicBezTo>
                  <a:cubicBezTo>
                    <a:pt x="0" y="2145"/>
                    <a:pt x="0" y="4102"/>
                    <a:pt x="1207" y="5309"/>
                  </a:cubicBezTo>
                  <a:lnTo>
                    <a:pt x="5317" y="9387"/>
                  </a:lnTo>
                  <a:cubicBezTo>
                    <a:pt x="5904" y="10006"/>
                    <a:pt x="6720" y="10300"/>
                    <a:pt x="7503" y="10300"/>
                  </a:cubicBezTo>
                  <a:cubicBezTo>
                    <a:pt x="8285" y="10300"/>
                    <a:pt x="9101" y="10006"/>
                    <a:pt x="9688" y="9387"/>
                  </a:cubicBezTo>
                  <a:lnTo>
                    <a:pt x="13798" y="5309"/>
                  </a:lnTo>
                  <a:cubicBezTo>
                    <a:pt x="15005" y="4102"/>
                    <a:pt x="15005" y="2145"/>
                    <a:pt x="13798" y="905"/>
                  </a:cubicBezTo>
                  <a:cubicBezTo>
                    <a:pt x="13195" y="302"/>
                    <a:pt x="12396" y="0"/>
                    <a:pt x="11596" y="0"/>
                  </a:cubicBezTo>
                  <a:cubicBezTo>
                    <a:pt x="10797" y="0"/>
                    <a:pt x="9998" y="302"/>
                    <a:pt x="9395" y="905"/>
                  </a:cubicBezTo>
                  <a:lnTo>
                    <a:pt x="7503" y="2830"/>
                  </a:lnTo>
                  <a:lnTo>
                    <a:pt x="5611" y="905"/>
                  </a:lnTo>
                  <a:cubicBezTo>
                    <a:pt x="5007" y="302"/>
                    <a:pt x="4208" y="0"/>
                    <a:pt x="3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3612650" y="4579400"/>
              <a:ext cx="375150" cy="257925"/>
            </a:xfrm>
            <a:custGeom>
              <a:avLst/>
              <a:gdLst/>
              <a:ahLst/>
              <a:cxnLst/>
              <a:rect l="l" t="t" r="r" b="b"/>
              <a:pathLst>
                <a:path w="15006" h="10317" extrusionOk="0">
                  <a:moveTo>
                    <a:pt x="7503" y="1"/>
                  </a:moveTo>
                  <a:cubicBezTo>
                    <a:pt x="6712" y="1"/>
                    <a:pt x="5921" y="311"/>
                    <a:pt x="5317" y="931"/>
                  </a:cubicBezTo>
                  <a:lnTo>
                    <a:pt x="1207" y="5008"/>
                  </a:lnTo>
                  <a:cubicBezTo>
                    <a:pt x="0" y="6215"/>
                    <a:pt x="0" y="8172"/>
                    <a:pt x="1207" y="9412"/>
                  </a:cubicBezTo>
                  <a:cubicBezTo>
                    <a:pt x="1810" y="10015"/>
                    <a:pt x="2610" y="10317"/>
                    <a:pt x="3409" y="10317"/>
                  </a:cubicBezTo>
                  <a:cubicBezTo>
                    <a:pt x="4208" y="10317"/>
                    <a:pt x="5007" y="10015"/>
                    <a:pt x="5611" y="9412"/>
                  </a:cubicBezTo>
                  <a:lnTo>
                    <a:pt x="7503" y="7487"/>
                  </a:lnTo>
                  <a:lnTo>
                    <a:pt x="9395" y="9412"/>
                  </a:lnTo>
                  <a:cubicBezTo>
                    <a:pt x="10014" y="9999"/>
                    <a:pt x="10797" y="10292"/>
                    <a:pt x="11613" y="10292"/>
                  </a:cubicBezTo>
                  <a:cubicBezTo>
                    <a:pt x="12396" y="10292"/>
                    <a:pt x="13178" y="9999"/>
                    <a:pt x="13798" y="9412"/>
                  </a:cubicBezTo>
                  <a:cubicBezTo>
                    <a:pt x="15005" y="8172"/>
                    <a:pt x="15005" y="6215"/>
                    <a:pt x="13798" y="5008"/>
                  </a:cubicBezTo>
                  <a:lnTo>
                    <a:pt x="9688" y="931"/>
                  </a:lnTo>
                  <a:cubicBezTo>
                    <a:pt x="9085" y="311"/>
                    <a:pt x="8294" y="1"/>
                    <a:pt x="7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3203250" y="2222225"/>
              <a:ext cx="1193925" cy="1250975"/>
            </a:xfrm>
            <a:custGeom>
              <a:avLst/>
              <a:gdLst/>
              <a:ahLst/>
              <a:cxnLst/>
              <a:rect l="l" t="t" r="r" b="b"/>
              <a:pathLst>
                <a:path w="47757" h="50039" extrusionOk="0">
                  <a:moveTo>
                    <a:pt x="33730" y="6198"/>
                  </a:moveTo>
                  <a:cubicBezTo>
                    <a:pt x="38036" y="6198"/>
                    <a:pt x="41559" y="9721"/>
                    <a:pt x="41559" y="14027"/>
                  </a:cubicBezTo>
                  <a:cubicBezTo>
                    <a:pt x="41559" y="18332"/>
                    <a:pt x="38036" y="21823"/>
                    <a:pt x="33730" y="21823"/>
                  </a:cubicBezTo>
                  <a:cubicBezTo>
                    <a:pt x="29424" y="21823"/>
                    <a:pt x="25934" y="18332"/>
                    <a:pt x="25934" y="14027"/>
                  </a:cubicBezTo>
                  <a:cubicBezTo>
                    <a:pt x="25934" y="9721"/>
                    <a:pt x="29424" y="6198"/>
                    <a:pt x="33730" y="6198"/>
                  </a:cubicBezTo>
                  <a:close/>
                  <a:moveTo>
                    <a:pt x="20062" y="11026"/>
                  </a:moveTo>
                  <a:lnTo>
                    <a:pt x="20062" y="11026"/>
                  </a:lnTo>
                  <a:cubicBezTo>
                    <a:pt x="19834" y="12004"/>
                    <a:pt x="19736" y="12983"/>
                    <a:pt x="19736" y="14027"/>
                  </a:cubicBezTo>
                  <a:cubicBezTo>
                    <a:pt x="19736" y="21758"/>
                    <a:pt x="26031" y="28021"/>
                    <a:pt x="33730" y="28021"/>
                  </a:cubicBezTo>
                  <a:cubicBezTo>
                    <a:pt x="35687" y="28021"/>
                    <a:pt x="37514" y="27629"/>
                    <a:pt x="39210" y="26912"/>
                  </a:cubicBezTo>
                  <a:cubicBezTo>
                    <a:pt x="39210" y="27075"/>
                    <a:pt x="39210" y="27205"/>
                    <a:pt x="39210" y="27336"/>
                  </a:cubicBezTo>
                  <a:cubicBezTo>
                    <a:pt x="39210" y="36437"/>
                    <a:pt x="31805" y="43841"/>
                    <a:pt x="22704" y="43841"/>
                  </a:cubicBezTo>
                  <a:cubicBezTo>
                    <a:pt x="13603" y="43841"/>
                    <a:pt x="6199" y="36437"/>
                    <a:pt x="6199" y="27336"/>
                  </a:cubicBezTo>
                  <a:cubicBezTo>
                    <a:pt x="6199" y="19115"/>
                    <a:pt x="12201" y="12298"/>
                    <a:pt x="20062" y="11026"/>
                  </a:cubicBezTo>
                  <a:close/>
                  <a:moveTo>
                    <a:pt x="33730" y="0"/>
                  </a:moveTo>
                  <a:cubicBezTo>
                    <a:pt x="29620" y="0"/>
                    <a:pt x="25901" y="1794"/>
                    <a:pt x="23357" y="4632"/>
                  </a:cubicBezTo>
                  <a:cubicBezTo>
                    <a:pt x="23128" y="4632"/>
                    <a:pt x="22933" y="4600"/>
                    <a:pt x="22704" y="4600"/>
                  </a:cubicBezTo>
                  <a:cubicBezTo>
                    <a:pt x="10178" y="4600"/>
                    <a:pt x="1" y="14810"/>
                    <a:pt x="1" y="27336"/>
                  </a:cubicBezTo>
                  <a:cubicBezTo>
                    <a:pt x="1" y="39862"/>
                    <a:pt x="10178" y="50039"/>
                    <a:pt x="22704" y="50039"/>
                  </a:cubicBezTo>
                  <a:cubicBezTo>
                    <a:pt x="35230" y="50039"/>
                    <a:pt x="45408" y="39862"/>
                    <a:pt x="45408" y="27336"/>
                  </a:cubicBezTo>
                  <a:cubicBezTo>
                    <a:pt x="45408" y="25672"/>
                    <a:pt x="45245" y="24041"/>
                    <a:pt x="44886" y="22508"/>
                  </a:cubicBezTo>
                  <a:cubicBezTo>
                    <a:pt x="46680" y="20127"/>
                    <a:pt x="47756" y="17191"/>
                    <a:pt x="47756" y="14027"/>
                  </a:cubicBezTo>
                  <a:cubicBezTo>
                    <a:pt x="47756" y="6296"/>
                    <a:pt x="41461" y="0"/>
                    <a:pt x="33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1243625" y="1283575"/>
              <a:ext cx="5113175" cy="3129100"/>
            </a:xfrm>
            <a:custGeom>
              <a:avLst/>
              <a:gdLst/>
              <a:ahLst/>
              <a:cxnLst/>
              <a:rect l="l" t="t" r="r" b="b"/>
              <a:pathLst>
                <a:path w="204527" h="125164" extrusionOk="0">
                  <a:moveTo>
                    <a:pt x="102264" y="7373"/>
                  </a:moveTo>
                  <a:cubicBezTo>
                    <a:pt x="111136" y="7373"/>
                    <a:pt x="119585" y="9428"/>
                    <a:pt x="127413" y="13440"/>
                  </a:cubicBezTo>
                  <a:cubicBezTo>
                    <a:pt x="134883" y="17257"/>
                    <a:pt x="141505" y="22867"/>
                    <a:pt x="146529" y="29620"/>
                  </a:cubicBezTo>
                  <a:cubicBezTo>
                    <a:pt x="147127" y="30430"/>
                    <a:pt x="148057" y="30853"/>
                    <a:pt x="149001" y="30853"/>
                  </a:cubicBezTo>
                  <a:cubicBezTo>
                    <a:pt x="149651" y="30853"/>
                    <a:pt x="150308" y="30652"/>
                    <a:pt x="150867" y="30239"/>
                  </a:cubicBezTo>
                  <a:cubicBezTo>
                    <a:pt x="152237" y="29195"/>
                    <a:pt x="152531" y="27271"/>
                    <a:pt x="151487" y="25901"/>
                  </a:cubicBezTo>
                  <a:cubicBezTo>
                    <a:pt x="147540" y="20551"/>
                    <a:pt x="142680" y="15887"/>
                    <a:pt x="137199" y="12103"/>
                  </a:cubicBezTo>
                  <a:lnTo>
                    <a:pt x="137199" y="12103"/>
                  </a:lnTo>
                  <a:cubicBezTo>
                    <a:pt x="143528" y="14288"/>
                    <a:pt x="149660" y="17061"/>
                    <a:pt x="155499" y="20388"/>
                  </a:cubicBezTo>
                  <a:cubicBezTo>
                    <a:pt x="172755" y="30239"/>
                    <a:pt x="187010" y="44429"/>
                    <a:pt x="197905" y="62566"/>
                  </a:cubicBezTo>
                  <a:cubicBezTo>
                    <a:pt x="183291" y="86867"/>
                    <a:pt x="161991" y="104482"/>
                    <a:pt x="137102" y="113061"/>
                  </a:cubicBezTo>
                  <a:cubicBezTo>
                    <a:pt x="153151" y="101970"/>
                    <a:pt x="163654" y="83475"/>
                    <a:pt x="163654" y="62566"/>
                  </a:cubicBezTo>
                  <a:cubicBezTo>
                    <a:pt x="163654" y="57281"/>
                    <a:pt x="162969" y="52062"/>
                    <a:pt x="161664" y="47006"/>
                  </a:cubicBezTo>
                  <a:cubicBezTo>
                    <a:pt x="161309" y="45613"/>
                    <a:pt x="160063" y="44678"/>
                    <a:pt x="158691" y="44678"/>
                  </a:cubicBezTo>
                  <a:cubicBezTo>
                    <a:pt x="158423" y="44678"/>
                    <a:pt x="158151" y="44713"/>
                    <a:pt x="157880" y="44788"/>
                  </a:cubicBezTo>
                  <a:cubicBezTo>
                    <a:pt x="156217" y="45212"/>
                    <a:pt x="155238" y="46908"/>
                    <a:pt x="155662" y="48572"/>
                  </a:cubicBezTo>
                  <a:cubicBezTo>
                    <a:pt x="156837" y="53106"/>
                    <a:pt x="157456" y="57836"/>
                    <a:pt x="157456" y="62566"/>
                  </a:cubicBezTo>
                  <a:cubicBezTo>
                    <a:pt x="157456" y="93000"/>
                    <a:pt x="132698" y="117758"/>
                    <a:pt x="102264" y="117758"/>
                  </a:cubicBezTo>
                  <a:cubicBezTo>
                    <a:pt x="71829" y="117758"/>
                    <a:pt x="47071" y="93000"/>
                    <a:pt x="47071" y="62566"/>
                  </a:cubicBezTo>
                  <a:cubicBezTo>
                    <a:pt x="47071" y="32131"/>
                    <a:pt x="71829" y="7373"/>
                    <a:pt x="102264" y="7373"/>
                  </a:cubicBezTo>
                  <a:close/>
                  <a:moveTo>
                    <a:pt x="102264" y="1"/>
                  </a:moveTo>
                  <a:cubicBezTo>
                    <a:pt x="82626" y="1"/>
                    <a:pt x="63152" y="5187"/>
                    <a:pt x="45929" y="15006"/>
                  </a:cubicBezTo>
                  <a:cubicBezTo>
                    <a:pt x="27597" y="25509"/>
                    <a:pt x="12461" y="40612"/>
                    <a:pt x="946" y="59956"/>
                  </a:cubicBezTo>
                  <a:cubicBezTo>
                    <a:pt x="0" y="61554"/>
                    <a:pt x="0" y="63577"/>
                    <a:pt x="946" y="65175"/>
                  </a:cubicBezTo>
                  <a:cubicBezTo>
                    <a:pt x="7079" y="75483"/>
                    <a:pt x="14386" y="84747"/>
                    <a:pt x="22671" y="92706"/>
                  </a:cubicBezTo>
                  <a:cubicBezTo>
                    <a:pt x="23274" y="93278"/>
                    <a:pt x="24055" y="93563"/>
                    <a:pt x="24833" y="93563"/>
                  </a:cubicBezTo>
                  <a:cubicBezTo>
                    <a:pt x="25654" y="93563"/>
                    <a:pt x="26472" y="93245"/>
                    <a:pt x="27075" y="92608"/>
                  </a:cubicBezTo>
                  <a:cubicBezTo>
                    <a:pt x="28249" y="91369"/>
                    <a:pt x="28216" y="89412"/>
                    <a:pt x="26977" y="88205"/>
                  </a:cubicBezTo>
                  <a:cubicBezTo>
                    <a:pt x="19246" y="80800"/>
                    <a:pt x="12396" y="72188"/>
                    <a:pt x="6622" y="62566"/>
                  </a:cubicBezTo>
                  <a:cubicBezTo>
                    <a:pt x="17517" y="44429"/>
                    <a:pt x="31772" y="30239"/>
                    <a:pt x="49028" y="20388"/>
                  </a:cubicBezTo>
                  <a:cubicBezTo>
                    <a:pt x="54900" y="17061"/>
                    <a:pt x="61032" y="14256"/>
                    <a:pt x="67393" y="12070"/>
                  </a:cubicBezTo>
                  <a:lnTo>
                    <a:pt x="67393" y="12070"/>
                  </a:lnTo>
                  <a:cubicBezTo>
                    <a:pt x="51377" y="23161"/>
                    <a:pt x="40873" y="41656"/>
                    <a:pt x="40873" y="62566"/>
                  </a:cubicBezTo>
                  <a:cubicBezTo>
                    <a:pt x="40873" y="83475"/>
                    <a:pt x="51409" y="102003"/>
                    <a:pt x="67426" y="113094"/>
                  </a:cubicBezTo>
                  <a:cubicBezTo>
                    <a:pt x="59238" y="110256"/>
                    <a:pt x="51409" y="106472"/>
                    <a:pt x="44004" y="101677"/>
                  </a:cubicBezTo>
                  <a:cubicBezTo>
                    <a:pt x="43486" y="101347"/>
                    <a:pt x="42903" y="101187"/>
                    <a:pt x="42326" y="101187"/>
                  </a:cubicBezTo>
                  <a:cubicBezTo>
                    <a:pt x="41306" y="101187"/>
                    <a:pt x="40303" y="101685"/>
                    <a:pt x="39699" y="102623"/>
                  </a:cubicBezTo>
                  <a:cubicBezTo>
                    <a:pt x="38785" y="104058"/>
                    <a:pt x="39209" y="105983"/>
                    <a:pt x="40645" y="106896"/>
                  </a:cubicBezTo>
                  <a:cubicBezTo>
                    <a:pt x="53725" y="115345"/>
                    <a:pt x="68078" y="120923"/>
                    <a:pt x="83246" y="123532"/>
                  </a:cubicBezTo>
                  <a:cubicBezTo>
                    <a:pt x="89607" y="124609"/>
                    <a:pt x="95935" y="125163"/>
                    <a:pt x="102296" y="125163"/>
                  </a:cubicBezTo>
                  <a:cubicBezTo>
                    <a:pt x="110940" y="125163"/>
                    <a:pt x="119585" y="124152"/>
                    <a:pt x="128099" y="122129"/>
                  </a:cubicBezTo>
                  <a:cubicBezTo>
                    <a:pt x="159283" y="114823"/>
                    <a:pt x="186097" y="94566"/>
                    <a:pt x="203581" y="65175"/>
                  </a:cubicBezTo>
                  <a:cubicBezTo>
                    <a:pt x="204527" y="63577"/>
                    <a:pt x="204527" y="61554"/>
                    <a:pt x="203581" y="59956"/>
                  </a:cubicBezTo>
                  <a:cubicBezTo>
                    <a:pt x="192066" y="40612"/>
                    <a:pt x="176930" y="25509"/>
                    <a:pt x="158598" y="15006"/>
                  </a:cubicBezTo>
                  <a:cubicBezTo>
                    <a:pt x="141375" y="5187"/>
                    <a:pt x="121901" y="1"/>
                    <a:pt x="102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4627125" y="2767775"/>
              <a:ext cx="307450" cy="685875"/>
            </a:xfrm>
            <a:custGeom>
              <a:avLst/>
              <a:gdLst/>
              <a:ahLst/>
              <a:cxnLst/>
              <a:rect l="l" t="t" r="r" b="b"/>
              <a:pathLst>
                <a:path w="12298" h="27435" extrusionOk="0">
                  <a:moveTo>
                    <a:pt x="9199" y="1"/>
                  </a:moveTo>
                  <a:cubicBezTo>
                    <a:pt x="7470" y="1"/>
                    <a:pt x="6100" y="1371"/>
                    <a:pt x="6100" y="3100"/>
                  </a:cubicBezTo>
                  <a:lnTo>
                    <a:pt x="6100" y="3198"/>
                  </a:lnTo>
                  <a:cubicBezTo>
                    <a:pt x="6100" y="10080"/>
                    <a:pt x="4273" y="16865"/>
                    <a:pt x="848" y="22769"/>
                  </a:cubicBezTo>
                  <a:cubicBezTo>
                    <a:pt x="0" y="24270"/>
                    <a:pt x="522" y="26162"/>
                    <a:pt x="1990" y="27010"/>
                  </a:cubicBezTo>
                  <a:cubicBezTo>
                    <a:pt x="2479" y="27304"/>
                    <a:pt x="3001" y="27434"/>
                    <a:pt x="3556" y="27434"/>
                  </a:cubicBezTo>
                  <a:cubicBezTo>
                    <a:pt x="4600" y="27434"/>
                    <a:pt x="5643" y="26880"/>
                    <a:pt x="6231" y="25901"/>
                  </a:cubicBezTo>
                  <a:cubicBezTo>
                    <a:pt x="10210" y="19018"/>
                    <a:pt x="12298" y="11157"/>
                    <a:pt x="12298" y="3165"/>
                  </a:cubicBezTo>
                  <a:lnTo>
                    <a:pt x="12298" y="3100"/>
                  </a:lnTo>
                  <a:cubicBezTo>
                    <a:pt x="12298" y="1371"/>
                    <a:pt x="10928" y="1"/>
                    <a:pt x="9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4238125" y="1853850"/>
              <a:ext cx="565150" cy="541275"/>
            </a:xfrm>
            <a:custGeom>
              <a:avLst/>
              <a:gdLst/>
              <a:ahLst/>
              <a:cxnLst/>
              <a:rect l="l" t="t" r="r" b="b"/>
              <a:pathLst>
                <a:path w="22606" h="21651" extrusionOk="0">
                  <a:moveTo>
                    <a:pt x="3548" y="1"/>
                  </a:moveTo>
                  <a:cubicBezTo>
                    <a:pt x="2485" y="1"/>
                    <a:pt x="1449" y="552"/>
                    <a:pt x="881" y="1557"/>
                  </a:cubicBezTo>
                  <a:cubicBezTo>
                    <a:pt x="0" y="3025"/>
                    <a:pt x="522" y="4917"/>
                    <a:pt x="2023" y="5797"/>
                  </a:cubicBezTo>
                  <a:cubicBezTo>
                    <a:pt x="7960" y="9222"/>
                    <a:pt x="12918" y="14148"/>
                    <a:pt x="16376" y="20085"/>
                  </a:cubicBezTo>
                  <a:cubicBezTo>
                    <a:pt x="16963" y="21096"/>
                    <a:pt x="18007" y="21651"/>
                    <a:pt x="19050" y="21651"/>
                  </a:cubicBezTo>
                  <a:cubicBezTo>
                    <a:pt x="19605" y="21651"/>
                    <a:pt x="20127" y="21520"/>
                    <a:pt x="20616" y="21226"/>
                  </a:cubicBezTo>
                  <a:cubicBezTo>
                    <a:pt x="22084" y="20346"/>
                    <a:pt x="22606" y="18454"/>
                    <a:pt x="21725" y="16986"/>
                  </a:cubicBezTo>
                  <a:cubicBezTo>
                    <a:pt x="17746" y="10103"/>
                    <a:pt x="12005" y="4362"/>
                    <a:pt x="5089" y="415"/>
                  </a:cubicBezTo>
                  <a:cubicBezTo>
                    <a:pt x="4604" y="135"/>
                    <a:pt x="4073" y="1"/>
                    <a:pt x="3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2665850" y="2242850"/>
              <a:ext cx="306650" cy="683975"/>
            </a:xfrm>
            <a:custGeom>
              <a:avLst/>
              <a:gdLst/>
              <a:ahLst/>
              <a:cxnLst/>
              <a:rect l="l" t="t" r="r" b="b"/>
              <a:pathLst>
                <a:path w="12266" h="27359" extrusionOk="0">
                  <a:moveTo>
                    <a:pt x="8726" y="0"/>
                  </a:moveTo>
                  <a:cubicBezTo>
                    <a:pt x="7654" y="0"/>
                    <a:pt x="6603" y="552"/>
                    <a:pt x="6035" y="1556"/>
                  </a:cubicBezTo>
                  <a:cubicBezTo>
                    <a:pt x="2088" y="8407"/>
                    <a:pt x="0" y="16235"/>
                    <a:pt x="0" y="24227"/>
                  </a:cubicBezTo>
                  <a:cubicBezTo>
                    <a:pt x="0" y="25956"/>
                    <a:pt x="1370" y="27359"/>
                    <a:pt x="3099" y="27359"/>
                  </a:cubicBezTo>
                  <a:cubicBezTo>
                    <a:pt x="4828" y="27359"/>
                    <a:pt x="6198" y="25956"/>
                    <a:pt x="6198" y="24227"/>
                  </a:cubicBezTo>
                  <a:lnTo>
                    <a:pt x="6198" y="24195"/>
                  </a:lnTo>
                  <a:cubicBezTo>
                    <a:pt x="6198" y="17312"/>
                    <a:pt x="7992" y="10559"/>
                    <a:pt x="11417" y="4655"/>
                  </a:cubicBezTo>
                  <a:cubicBezTo>
                    <a:pt x="12265" y="3155"/>
                    <a:pt x="11776" y="1263"/>
                    <a:pt x="10276" y="415"/>
                  </a:cubicBezTo>
                  <a:cubicBezTo>
                    <a:pt x="9791" y="134"/>
                    <a:pt x="9256" y="0"/>
                    <a:pt x="8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2796325" y="3299700"/>
              <a:ext cx="564350" cy="541300"/>
            </a:xfrm>
            <a:custGeom>
              <a:avLst/>
              <a:gdLst/>
              <a:ahLst/>
              <a:cxnLst/>
              <a:rect l="l" t="t" r="r" b="b"/>
              <a:pathLst>
                <a:path w="22574" h="21652" extrusionOk="0">
                  <a:moveTo>
                    <a:pt x="3561" y="0"/>
                  </a:moveTo>
                  <a:cubicBezTo>
                    <a:pt x="3029" y="0"/>
                    <a:pt x="2488" y="135"/>
                    <a:pt x="1990" y="416"/>
                  </a:cubicBezTo>
                  <a:cubicBezTo>
                    <a:pt x="522" y="1264"/>
                    <a:pt x="1" y="3156"/>
                    <a:pt x="881" y="4657"/>
                  </a:cubicBezTo>
                  <a:cubicBezTo>
                    <a:pt x="4861" y="11539"/>
                    <a:pt x="10602" y="17281"/>
                    <a:pt x="17485" y="21228"/>
                  </a:cubicBezTo>
                  <a:cubicBezTo>
                    <a:pt x="17974" y="21521"/>
                    <a:pt x="18529" y="21652"/>
                    <a:pt x="19051" y="21652"/>
                  </a:cubicBezTo>
                  <a:cubicBezTo>
                    <a:pt x="20127" y="21652"/>
                    <a:pt x="21138" y="21097"/>
                    <a:pt x="21725" y="20118"/>
                  </a:cubicBezTo>
                  <a:cubicBezTo>
                    <a:pt x="22573" y="18618"/>
                    <a:pt x="22084" y="16726"/>
                    <a:pt x="20584" y="15878"/>
                  </a:cubicBezTo>
                  <a:cubicBezTo>
                    <a:pt x="14647" y="12420"/>
                    <a:pt x="9689" y="7495"/>
                    <a:pt x="6231" y="1525"/>
                  </a:cubicBezTo>
                  <a:cubicBezTo>
                    <a:pt x="5664" y="544"/>
                    <a:pt x="4632" y="0"/>
                    <a:pt x="3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3723550" y="3685450"/>
              <a:ext cx="694000" cy="296625"/>
            </a:xfrm>
            <a:custGeom>
              <a:avLst/>
              <a:gdLst/>
              <a:ahLst/>
              <a:cxnLst/>
              <a:rect l="l" t="t" r="r" b="b"/>
              <a:pathLst>
                <a:path w="27760" h="11865" extrusionOk="0">
                  <a:moveTo>
                    <a:pt x="24220" y="1"/>
                  </a:moveTo>
                  <a:cubicBezTo>
                    <a:pt x="23691" y="1"/>
                    <a:pt x="23156" y="135"/>
                    <a:pt x="22671" y="415"/>
                  </a:cubicBezTo>
                  <a:cubicBezTo>
                    <a:pt x="16734" y="3840"/>
                    <a:pt x="9982" y="5667"/>
                    <a:pt x="3099" y="5667"/>
                  </a:cubicBezTo>
                  <a:cubicBezTo>
                    <a:pt x="1370" y="5667"/>
                    <a:pt x="0" y="7070"/>
                    <a:pt x="0" y="8766"/>
                  </a:cubicBezTo>
                  <a:cubicBezTo>
                    <a:pt x="0" y="10495"/>
                    <a:pt x="1370" y="11865"/>
                    <a:pt x="3099" y="11865"/>
                  </a:cubicBezTo>
                  <a:cubicBezTo>
                    <a:pt x="11058" y="11865"/>
                    <a:pt x="18920" y="9777"/>
                    <a:pt x="25770" y="5798"/>
                  </a:cubicBezTo>
                  <a:cubicBezTo>
                    <a:pt x="27271" y="4917"/>
                    <a:pt x="27760" y="3025"/>
                    <a:pt x="26912" y="1557"/>
                  </a:cubicBezTo>
                  <a:cubicBezTo>
                    <a:pt x="26344" y="552"/>
                    <a:pt x="25293" y="1"/>
                    <a:pt x="24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3182050" y="1713350"/>
              <a:ext cx="694025" cy="297675"/>
            </a:xfrm>
            <a:custGeom>
              <a:avLst/>
              <a:gdLst/>
              <a:ahLst/>
              <a:cxnLst/>
              <a:rect l="l" t="t" r="r" b="b"/>
              <a:pathLst>
                <a:path w="27761" h="11907" extrusionOk="0">
                  <a:moveTo>
                    <a:pt x="24661" y="0"/>
                  </a:moveTo>
                  <a:cubicBezTo>
                    <a:pt x="16669" y="0"/>
                    <a:pt x="8841" y="2121"/>
                    <a:pt x="1958" y="6100"/>
                  </a:cubicBezTo>
                  <a:cubicBezTo>
                    <a:pt x="490" y="6981"/>
                    <a:pt x="1" y="8873"/>
                    <a:pt x="849" y="10341"/>
                  </a:cubicBezTo>
                  <a:cubicBezTo>
                    <a:pt x="1436" y="11352"/>
                    <a:pt x="2480" y="11907"/>
                    <a:pt x="3524" y="11907"/>
                  </a:cubicBezTo>
                  <a:cubicBezTo>
                    <a:pt x="4078" y="11907"/>
                    <a:pt x="4600" y="11743"/>
                    <a:pt x="5089" y="11483"/>
                  </a:cubicBezTo>
                  <a:cubicBezTo>
                    <a:pt x="10994" y="8025"/>
                    <a:pt x="17779" y="6198"/>
                    <a:pt x="24661" y="6198"/>
                  </a:cubicBezTo>
                  <a:cubicBezTo>
                    <a:pt x="26358" y="6198"/>
                    <a:pt x="27760" y="4795"/>
                    <a:pt x="27760" y="3099"/>
                  </a:cubicBezTo>
                  <a:cubicBezTo>
                    <a:pt x="27760" y="1370"/>
                    <a:pt x="26358" y="0"/>
                    <a:pt x="2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1"/>
          <p:cNvSpPr/>
          <p:nvPr/>
        </p:nvSpPr>
        <p:spPr>
          <a:xfrm>
            <a:off x="3440275" y="26328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Apresentação na tela (16:9)</PresentationFormat>
  <Paragraphs>51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Source Code Pro</vt:lpstr>
      <vt:lpstr>Teko</vt:lpstr>
      <vt:lpstr>Arial</vt:lpstr>
      <vt:lpstr>Pitch Deck Template</vt:lpstr>
      <vt:lpstr>PROJETO DE GESTÃO PATRIONIAL ESCOLAR</vt:lpstr>
      <vt:lpstr>ÍNDICE</vt:lpstr>
      <vt:lpstr>INTRODUÇÃO</vt:lpstr>
      <vt:lpstr>Nossa Empresa</vt:lpstr>
      <vt:lpstr>OUR TEAM</vt:lpstr>
      <vt:lpstr>PROBLEMA</vt:lpstr>
      <vt:lpstr>O QUE FOI PEDIDO </vt:lpstr>
      <vt:lpstr>SOLUTION</vt:lpstr>
      <vt:lpstr>RECURSOS UTILIZADOS</vt:lpstr>
      <vt:lpstr>RESULTADO DO TRABALHO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GESTÃO PATRIONIAL ESCOLAR</dc:title>
  <dc:creator>Guilherme André</dc:creator>
  <cp:lastModifiedBy>GENILDA SILVA PIRES</cp:lastModifiedBy>
  <cp:revision>1</cp:revision>
  <dcterms:modified xsi:type="dcterms:W3CDTF">2021-08-06T19:42:36Z</dcterms:modified>
</cp:coreProperties>
</file>