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2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  <p:embeddedFont>
      <p:font typeface="Tek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9146E"/>
    <a:srgbClr val="0E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4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●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"/>
              <a:buChar char="○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"/>
              <a:buChar char="■"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1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399446" y="1510151"/>
            <a:ext cx="5259616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dirty="0">
                <a:solidFill>
                  <a:srgbClr val="F3F3F3"/>
                </a:solidFill>
              </a:rPr>
              <a:t>PROJETO DE GESTÃO PATRIONIAL ESCOLAR</a:t>
            </a:r>
            <a:endParaRPr sz="50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</a:rPr>
              <a:t>RESULTADO DO TRABALHO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705" name="Google Shape;705;p32"/>
          <p:cNvPicPr preferRelativeResize="0"/>
          <p:nvPr/>
        </p:nvPicPr>
        <p:blipFill rotWithShape="1">
          <a:blip r:embed="rId4">
            <a:alphaModFix/>
          </a:blip>
          <a:srcRect l="13342" t="21492" r="8993" b="17949"/>
          <a:stretch/>
        </p:blipFill>
        <p:spPr>
          <a:xfrm>
            <a:off x="1927856" y="1121050"/>
            <a:ext cx="5214301" cy="32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 txBox="1">
            <a:spLocks noGrp="1"/>
          </p:cNvSpPr>
          <p:nvPr>
            <p:ph type="subTitle" idx="4294967295"/>
          </p:nvPr>
        </p:nvSpPr>
        <p:spPr>
          <a:xfrm>
            <a:off x="6891794" y="2148000"/>
            <a:ext cx="1565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61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3F3F3"/>
                </a:solidFill>
              </a:rPr>
              <a:t>This is the ringed one. It’s a gas giant, composed of hydrogen and helium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707" name="Google Shape;707;p32"/>
          <p:cNvSpPr txBox="1">
            <a:spLocks noGrp="1"/>
          </p:cNvSpPr>
          <p:nvPr>
            <p:ph type="ctrTitle" idx="4294967295"/>
          </p:nvPr>
        </p:nvSpPr>
        <p:spPr>
          <a:xfrm>
            <a:off x="6891769" y="1775000"/>
            <a:ext cx="10047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SATURN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8" name="Google Shape;708;p32"/>
          <p:cNvSpPr txBox="1">
            <a:spLocks noGrp="1"/>
          </p:cNvSpPr>
          <p:nvPr>
            <p:ph type="ctrTitle" idx="4294967295"/>
          </p:nvPr>
        </p:nvSpPr>
        <p:spPr>
          <a:xfrm>
            <a:off x="1364151" y="2884375"/>
            <a:ext cx="81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VENUS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4294967295"/>
          </p:nvPr>
        </p:nvSpPr>
        <p:spPr>
          <a:xfrm>
            <a:off x="686506" y="3206900"/>
            <a:ext cx="1488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Venus has a beautiful name and is the second planet from the Sun. It’s terribly hot</a:t>
            </a:r>
            <a:endParaRPr sz="1000" dirty="0">
              <a:solidFill>
                <a:srgbClr val="F3F3F3"/>
              </a:solidFill>
            </a:endParaRPr>
          </a:p>
        </p:txBody>
      </p:sp>
      <p:grpSp>
        <p:nvGrpSpPr>
          <p:cNvPr id="710" name="Google Shape;710;p32"/>
          <p:cNvGrpSpPr/>
          <p:nvPr/>
        </p:nvGrpSpPr>
        <p:grpSpPr>
          <a:xfrm>
            <a:off x="6936451" y="1541764"/>
            <a:ext cx="595955" cy="233233"/>
            <a:chOff x="1190625" y="1823450"/>
            <a:chExt cx="5209400" cy="2038750"/>
          </a:xfrm>
        </p:grpSpPr>
        <p:sp>
          <p:nvSpPr>
            <p:cNvPr id="711" name="Google Shape;711;p32"/>
            <p:cNvSpPr/>
            <p:nvPr/>
          </p:nvSpPr>
          <p:spPr>
            <a:xfrm>
              <a:off x="2740050" y="2801975"/>
              <a:ext cx="1968650" cy="570925"/>
            </a:xfrm>
            <a:custGeom>
              <a:avLst/>
              <a:gdLst/>
              <a:ahLst/>
              <a:cxnLst/>
              <a:rect l="l" t="t" r="r" b="b"/>
              <a:pathLst>
                <a:path w="78746" h="22837" extrusionOk="0">
                  <a:moveTo>
                    <a:pt x="75025" y="0"/>
                  </a:moveTo>
                  <a:cubicBezTo>
                    <a:pt x="73923" y="0"/>
                    <a:pt x="72845" y="557"/>
                    <a:pt x="72221" y="1569"/>
                  </a:cubicBezTo>
                  <a:lnTo>
                    <a:pt x="66317" y="11420"/>
                  </a:lnTo>
                  <a:cubicBezTo>
                    <a:pt x="64523" y="14453"/>
                    <a:pt x="61228" y="16313"/>
                    <a:pt x="57705" y="16313"/>
                  </a:cubicBezTo>
                  <a:lnTo>
                    <a:pt x="3263" y="16313"/>
                  </a:lnTo>
                  <a:cubicBezTo>
                    <a:pt x="1469" y="16313"/>
                    <a:pt x="1" y="17781"/>
                    <a:pt x="1" y="19575"/>
                  </a:cubicBezTo>
                  <a:cubicBezTo>
                    <a:pt x="1" y="21369"/>
                    <a:pt x="1469" y="22837"/>
                    <a:pt x="3263" y="22837"/>
                  </a:cubicBezTo>
                  <a:lnTo>
                    <a:pt x="57705" y="22837"/>
                  </a:lnTo>
                  <a:cubicBezTo>
                    <a:pt x="63512" y="22837"/>
                    <a:pt x="68927" y="19738"/>
                    <a:pt x="71895" y="14780"/>
                  </a:cubicBezTo>
                  <a:lnTo>
                    <a:pt x="77832" y="4928"/>
                  </a:lnTo>
                  <a:cubicBezTo>
                    <a:pt x="78745" y="3395"/>
                    <a:pt x="78256" y="1373"/>
                    <a:pt x="76690" y="460"/>
                  </a:cubicBezTo>
                  <a:cubicBezTo>
                    <a:pt x="76168" y="149"/>
                    <a:pt x="75593" y="0"/>
                    <a:pt x="7502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1190625" y="1823450"/>
              <a:ext cx="5209400" cy="2038750"/>
            </a:xfrm>
            <a:custGeom>
              <a:avLst/>
              <a:gdLst/>
              <a:ahLst/>
              <a:cxnLst/>
              <a:rect l="l" t="t" r="r" b="b"/>
              <a:pathLst>
                <a:path w="208376" h="81550" extrusionOk="0">
                  <a:moveTo>
                    <a:pt x="19572" y="6524"/>
                  </a:moveTo>
                  <a:cubicBezTo>
                    <a:pt x="19572" y="8318"/>
                    <a:pt x="18104" y="9786"/>
                    <a:pt x="16277" y="9786"/>
                  </a:cubicBezTo>
                  <a:lnTo>
                    <a:pt x="9819" y="9786"/>
                  </a:lnTo>
                  <a:cubicBezTo>
                    <a:pt x="7992" y="9786"/>
                    <a:pt x="6524" y="8318"/>
                    <a:pt x="6524" y="6524"/>
                  </a:cubicBezTo>
                  <a:close/>
                  <a:moveTo>
                    <a:pt x="114170" y="9786"/>
                  </a:moveTo>
                  <a:cubicBezTo>
                    <a:pt x="121868" y="9786"/>
                    <a:pt x="137134" y="20061"/>
                    <a:pt x="145289" y="26194"/>
                  </a:cubicBezTo>
                  <a:cubicBezTo>
                    <a:pt x="143821" y="27205"/>
                    <a:pt x="142745" y="28314"/>
                    <a:pt x="141994" y="29195"/>
                  </a:cubicBezTo>
                  <a:lnTo>
                    <a:pt x="80441" y="23291"/>
                  </a:lnTo>
                  <a:cubicBezTo>
                    <a:pt x="83311" y="18137"/>
                    <a:pt x="89281" y="9786"/>
                    <a:pt x="97860" y="9786"/>
                  </a:cubicBezTo>
                  <a:close/>
                  <a:moveTo>
                    <a:pt x="80897" y="11515"/>
                  </a:moveTo>
                  <a:cubicBezTo>
                    <a:pt x="80082" y="12363"/>
                    <a:pt x="79299" y="13309"/>
                    <a:pt x="78516" y="14320"/>
                  </a:cubicBezTo>
                  <a:cubicBezTo>
                    <a:pt x="74536" y="19507"/>
                    <a:pt x="72481" y="24693"/>
                    <a:pt x="72383" y="24889"/>
                  </a:cubicBezTo>
                  <a:cubicBezTo>
                    <a:pt x="72025" y="25868"/>
                    <a:pt x="72123" y="26911"/>
                    <a:pt x="72644" y="27792"/>
                  </a:cubicBezTo>
                  <a:cubicBezTo>
                    <a:pt x="73199" y="28673"/>
                    <a:pt x="74112" y="29227"/>
                    <a:pt x="75124" y="29325"/>
                  </a:cubicBezTo>
                  <a:lnTo>
                    <a:pt x="143201" y="35849"/>
                  </a:lnTo>
                  <a:cubicBezTo>
                    <a:pt x="143332" y="35882"/>
                    <a:pt x="143430" y="35882"/>
                    <a:pt x="143560" y="35882"/>
                  </a:cubicBezTo>
                  <a:cubicBezTo>
                    <a:pt x="144767" y="35882"/>
                    <a:pt x="145843" y="35262"/>
                    <a:pt x="146398" y="34186"/>
                  </a:cubicBezTo>
                  <a:cubicBezTo>
                    <a:pt x="146626" y="33794"/>
                    <a:pt x="149432" y="29358"/>
                    <a:pt x="156575" y="29358"/>
                  </a:cubicBezTo>
                  <a:lnTo>
                    <a:pt x="169623" y="29358"/>
                  </a:lnTo>
                  <a:cubicBezTo>
                    <a:pt x="185803" y="29358"/>
                    <a:pt x="198981" y="42536"/>
                    <a:pt x="198981" y="58716"/>
                  </a:cubicBezTo>
                  <a:lnTo>
                    <a:pt x="198981" y="68502"/>
                  </a:lnTo>
                  <a:lnTo>
                    <a:pt x="190239" y="68502"/>
                  </a:lnTo>
                  <a:cubicBezTo>
                    <a:pt x="191674" y="65533"/>
                    <a:pt x="192457" y="62206"/>
                    <a:pt x="192457" y="58716"/>
                  </a:cubicBezTo>
                  <a:cubicBezTo>
                    <a:pt x="192457" y="46125"/>
                    <a:pt x="182215" y="35882"/>
                    <a:pt x="169623" y="35882"/>
                  </a:cubicBezTo>
                  <a:cubicBezTo>
                    <a:pt x="157032" y="35882"/>
                    <a:pt x="146789" y="46125"/>
                    <a:pt x="146789" y="58716"/>
                  </a:cubicBezTo>
                  <a:cubicBezTo>
                    <a:pt x="146789" y="62206"/>
                    <a:pt x="147572" y="65533"/>
                    <a:pt x="149008" y="68502"/>
                  </a:cubicBezTo>
                  <a:lnTo>
                    <a:pt x="56498" y="68502"/>
                  </a:lnTo>
                  <a:cubicBezTo>
                    <a:pt x="57933" y="65533"/>
                    <a:pt x="58716" y="62206"/>
                    <a:pt x="58716" y="58716"/>
                  </a:cubicBezTo>
                  <a:cubicBezTo>
                    <a:pt x="58716" y="46125"/>
                    <a:pt x="48473" y="35882"/>
                    <a:pt x="35882" y="35882"/>
                  </a:cubicBezTo>
                  <a:cubicBezTo>
                    <a:pt x="23291" y="35882"/>
                    <a:pt x="13048" y="46125"/>
                    <a:pt x="13048" y="58716"/>
                  </a:cubicBezTo>
                  <a:cubicBezTo>
                    <a:pt x="13048" y="60053"/>
                    <a:pt x="13178" y="61391"/>
                    <a:pt x="13407" y="62663"/>
                  </a:cubicBezTo>
                  <a:cubicBezTo>
                    <a:pt x="11091" y="60803"/>
                    <a:pt x="9786" y="58259"/>
                    <a:pt x="9786" y="55454"/>
                  </a:cubicBezTo>
                  <a:lnTo>
                    <a:pt x="9786" y="28542"/>
                  </a:lnTo>
                  <a:cubicBezTo>
                    <a:pt x="9786" y="27172"/>
                    <a:pt x="10895" y="26096"/>
                    <a:pt x="12232" y="26096"/>
                  </a:cubicBezTo>
                  <a:lnTo>
                    <a:pt x="34708" y="26096"/>
                  </a:lnTo>
                  <a:cubicBezTo>
                    <a:pt x="40155" y="26096"/>
                    <a:pt x="45537" y="25280"/>
                    <a:pt x="50724" y="23649"/>
                  </a:cubicBezTo>
                  <a:cubicBezTo>
                    <a:pt x="50789" y="23617"/>
                    <a:pt x="50887" y="23584"/>
                    <a:pt x="50952" y="23552"/>
                  </a:cubicBezTo>
                  <a:lnTo>
                    <a:pt x="80897" y="11515"/>
                  </a:lnTo>
                  <a:close/>
                  <a:moveTo>
                    <a:pt x="35882" y="42406"/>
                  </a:moveTo>
                  <a:cubicBezTo>
                    <a:pt x="44885" y="42406"/>
                    <a:pt x="52192" y="49713"/>
                    <a:pt x="52192" y="58716"/>
                  </a:cubicBezTo>
                  <a:cubicBezTo>
                    <a:pt x="52192" y="67686"/>
                    <a:pt x="44885" y="75026"/>
                    <a:pt x="35882" y="75026"/>
                  </a:cubicBezTo>
                  <a:cubicBezTo>
                    <a:pt x="26879" y="75026"/>
                    <a:pt x="19572" y="67686"/>
                    <a:pt x="19572" y="58716"/>
                  </a:cubicBezTo>
                  <a:cubicBezTo>
                    <a:pt x="19572" y="49713"/>
                    <a:pt x="26879" y="42406"/>
                    <a:pt x="35882" y="42406"/>
                  </a:cubicBezTo>
                  <a:close/>
                  <a:moveTo>
                    <a:pt x="169623" y="42406"/>
                  </a:moveTo>
                  <a:cubicBezTo>
                    <a:pt x="178626" y="42406"/>
                    <a:pt x="185933" y="49713"/>
                    <a:pt x="185933" y="58716"/>
                  </a:cubicBezTo>
                  <a:cubicBezTo>
                    <a:pt x="185933" y="67686"/>
                    <a:pt x="178626" y="75026"/>
                    <a:pt x="169623" y="75026"/>
                  </a:cubicBezTo>
                  <a:cubicBezTo>
                    <a:pt x="160620" y="75026"/>
                    <a:pt x="153313" y="67686"/>
                    <a:pt x="153313" y="58716"/>
                  </a:cubicBezTo>
                  <a:cubicBezTo>
                    <a:pt x="153313" y="49713"/>
                    <a:pt x="160620" y="42406"/>
                    <a:pt x="169623" y="42406"/>
                  </a:cubicBez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6491"/>
                  </a:lnTo>
                  <a:cubicBezTo>
                    <a:pt x="0" y="11906"/>
                    <a:pt x="4404" y="16310"/>
                    <a:pt x="9819" y="16310"/>
                  </a:cubicBezTo>
                  <a:lnTo>
                    <a:pt x="11711" y="16310"/>
                  </a:lnTo>
                  <a:lnTo>
                    <a:pt x="14973" y="19572"/>
                  </a:lnTo>
                  <a:lnTo>
                    <a:pt x="12232" y="19572"/>
                  </a:lnTo>
                  <a:cubicBezTo>
                    <a:pt x="7274" y="19572"/>
                    <a:pt x="3262" y="23584"/>
                    <a:pt x="3262" y="28542"/>
                  </a:cubicBezTo>
                  <a:lnTo>
                    <a:pt x="3262" y="55454"/>
                  </a:lnTo>
                  <a:cubicBezTo>
                    <a:pt x="3262" y="62989"/>
                    <a:pt x="8677" y="69350"/>
                    <a:pt x="17093" y="71633"/>
                  </a:cubicBezTo>
                  <a:cubicBezTo>
                    <a:pt x="21203" y="77603"/>
                    <a:pt x="28086" y="81550"/>
                    <a:pt x="35882" y="81550"/>
                  </a:cubicBezTo>
                  <a:cubicBezTo>
                    <a:pt x="42080" y="81550"/>
                    <a:pt x="47723" y="79038"/>
                    <a:pt x="51833" y="75026"/>
                  </a:cubicBezTo>
                  <a:lnTo>
                    <a:pt x="153672" y="75026"/>
                  </a:lnTo>
                  <a:cubicBezTo>
                    <a:pt x="157782" y="79038"/>
                    <a:pt x="163426" y="81550"/>
                    <a:pt x="169623" y="81550"/>
                  </a:cubicBezTo>
                  <a:cubicBezTo>
                    <a:pt x="175821" y="81550"/>
                    <a:pt x="181464" y="79038"/>
                    <a:pt x="185574" y="75026"/>
                  </a:cubicBezTo>
                  <a:lnTo>
                    <a:pt x="205114" y="75026"/>
                  </a:lnTo>
                  <a:cubicBezTo>
                    <a:pt x="206908" y="75026"/>
                    <a:pt x="208376" y="73558"/>
                    <a:pt x="208376" y="71764"/>
                  </a:cubicBezTo>
                  <a:cubicBezTo>
                    <a:pt x="208376" y="70100"/>
                    <a:pt x="207104" y="68730"/>
                    <a:pt x="205505" y="68534"/>
                  </a:cubicBezTo>
                  <a:lnTo>
                    <a:pt x="205505" y="58716"/>
                  </a:lnTo>
                  <a:cubicBezTo>
                    <a:pt x="205505" y="38916"/>
                    <a:pt x="189424" y="22834"/>
                    <a:pt x="169623" y="22834"/>
                  </a:cubicBezTo>
                  <a:lnTo>
                    <a:pt x="151585" y="22834"/>
                  </a:lnTo>
                  <a:cubicBezTo>
                    <a:pt x="146528" y="18854"/>
                    <a:pt x="125945" y="3262"/>
                    <a:pt x="114170" y="3262"/>
                  </a:cubicBezTo>
                  <a:lnTo>
                    <a:pt x="92151" y="3262"/>
                  </a:lnTo>
                  <a:cubicBezTo>
                    <a:pt x="87650" y="3262"/>
                    <a:pt x="83213" y="3947"/>
                    <a:pt x="78940" y="5284"/>
                  </a:cubicBezTo>
                  <a:cubicBezTo>
                    <a:pt x="78842" y="5284"/>
                    <a:pt x="78777" y="5317"/>
                    <a:pt x="78679" y="5350"/>
                  </a:cubicBezTo>
                  <a:lnTo>
                    <a:pt x="48636" y="17452"/>
                  </a:lnTo>
                  <a:cubicBezTo>
                    <a:pt x="44135" y="18854"/>
                    <a:pt x="39437" y="19572"/>
                    <a:pt x="34708" y="19572"/>
                  </a:cubicBezTo>
                  <a:lnTo>
                    <a:pt x="23943" y="19572"/>
                  </a:lnTo>
                  <a:cubicBezTo>
                    <a:pt x="23780" y="19246"/>
                    <a:pt x="23584" y="18952"/>
                    <a:pt x="23291" y="18691"/>
                  </a:cubicBezTo>
                  <a:lnTo>
                    <a:pt x="20126" y="15527"/>
                  </a:lnTo>
                  <a:cubicBezTo>
                    <a:pt x="23649" y="14027"/>
                    <a:pt x="26096" y="10536"/>
                    <a:pt x="26096" y="6491"/>
                  </a:cubicBezTo>
                  <a:lnTo>
                    <a:pt x="26096" y="3262"/>
                  </a:lnTo>
                  <a:cubicBezTo>
                    <a:pt x="26096" y="1468"/>
                    <a:pt x="24628" y="0"/>
                    <a:pt x="2283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1761450" y="2965125"/>
              <a:ext cx="652425" cy="652425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cubicBezTo>
                    <a:pt x="1" y="20225"/>
                    <a:pt x="5840" y="26097"/>
                    <a:pt x="13049" y="26097"/>
                  </a:cubicBezTo>
                  <a:cubicBezTo>
                    <a:pt x="20258" y="26097"/>
                    <a:pt x="26097" y="20225"/>
                    <a:pt x="26097" y="13049"/>
                  </a:cubicBezTo>
                  <a:cubicBezTo>
                    <a:pt x="26097" y="11255"/>
                    <a:pt x="24629" y="9787"/>
                    <a:pt x="22835" y="9787"/>
                  </a:cubicBezTo>
                  <a:cubicBezTo>
                    <a:pt x="21041" y="9787"/>
                    <a:pt x="19573" y="11255"/>
                    <a:pt x="19573" y="13049"/>
                  </a:cubicBezTo>
                  <a:cubicBezTo>
                    <a:pt x="19573" y="16637"/>
                    <a:pt x="16637" y="19573"/>
                    <a:pt x="13049" y="19573"/>
                  </a:cubicBezTo>
                  <a:cubicBezTo>
                    <a:pt x="9461" y="19573"/>
                    <a:pt x="6525" y="16637"/>
                    <a:pt x="6525" y="13049"/>
                  </a:cubicBezTo>
                  <a:cubicBezTo>
                    <a:pt x="6525" y="9428"/>
                    <a:pt x="9461" y="6525"/>
                    <a:pt x="13049" y="6525"/>
                  </a:cubicBezTo>
                  <a:cubicBezTo>
                    <a:pt x="14843" y="6525"/>
                    <a:pt x="16311" y="5057"/>
                    <a:pt x="16311" y="3263"/>
                  </a:cubicBezTo>
                  <a:cubicBezTo>
                    <a:pt x="16311" y="1469"/>
                    <a:pt x="14843" y="1"/>
                    <a:pt x="1304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105000" y="2965125"/>
              <a:ext cx="652425" cy="652425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1"/>
                  </a:moveTo>
                  <a:cubicBezTo>
                    <a:pt x="5839" y="1"/>
                    <a:pt x="0" y="5840"/>
                    <a:pt x="0" y="13049"/>
                  </a:cubicBezTo>
                  <a:cubicBezTo>
                    <a:pt x="0" y="20225"/>
                    <a:pt x="5839" y="26097"/>
                    <a:pt x="13048" y="26097"/>
                  </a:cubicBezTo>
                  <a:cubicBezTo>
                    <a:pt x="20257" y="26097"/>
                    <a:pt x="26096" y="20225"/>
                    <a:pt x="26096" y="13049"/>
                  </a:cubicBezTo>
                  <a:cubicBezTo>
                    <a:pt x="26096" y="11255"/>
                    <a:pt x="24628" y="9787"/>
                    <a:pt x="22834" y="9787"/>
                  </a:cubicBezTo>
                  <a:cubicBezTo>
                    <a:pt x="21040" y="9787"/>
                    <a:pt x="19572" y="11255"/>
                    <a:pt x="19572" y="13049"/>
                  </a:cubicBezTo>
                  <a:cubicBezTo>
                    <a:pt x="19572" y="16637"/>
                    <a:pt x="16636" y="19573"/>
                    <a:pt x="13048" y="19573"/>
                  </a:cubicBezTo>
                  <a:cubicBezTo>
                    <a:pt x="9460" y="19573"/>
                    <a:pt x="6524" y="16637"/>
                    <a:pt x="6524" y="13049"/>
                  </a:cubicBezTo>
                  <a:cubicBezTo>
                    <a:pt x="6524" y="9428"/>
                    <a:pt x="9460" y="6525"/>
                    <a:pt x="13048" y="6525"/>
                  </a:cubicBezTo>
                  <a:cubicBezTo>
                    <a:pt x="14842" y="6525"/>
                    <a:pt x="16310" y="5057"/>
                    <a:pt x="16310" y="3263"/>
                  </a:cubicBezTo>
                  <a:cubicBezTo>
                    <a:pt x="16310" y="1469"/>
                    <a:pt x="14842" y="1"/>
                    <a:pt x="1304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2"/>
          <p:cNvGrpSpPr/>
          <p:nvPr/>
        </p:nvGrpSpPr>
        <p:grpSpPr>
          <a:xfrm>
            <a:off x="1744263" y="2385947"/>
            <a:ext cx="358252" cy="498434"/>
            <a:chOff x="1924550" y="238125"/>
            <a:chExt cx="3751325" cy="5219200"/>
          </a:xfrm>
        </p:grpSpPr>
        <p:sp>
          <p:nvSpPr>
            <p:cNvPr id="716" name="Google Shape;716;p32"/>
            <p:cNvSpPr/>
            <p:nvPr/>
          </p:nvSpPr>
          <p:spPr>
            <a:xfrm>
              <a:off x="1924550" y="238125"/>
              <a:ext cx="3751325" cy="5219200"/>
            </a:xfrm>
            <a:custGeom>
              <a:avLst/>
              <a:gdLst/>
              <a:ahLst/>
              <a:cxnLst/>
              <a:rect l="l" t="t" r="r" b="b"/>
              <a:pathLst>
                <a:path w="150053" h="208768" extrusionOk="0">
                  <a:moveTo>
                    <a:pt x="75157" y="6524"/>
                  </a:moveTo>
                  <a:cubicBezTo>
                    <a:pt x="82660" y="6524"/>
                    <a:pt x="88075" y="11384"/>
                    <a:pt x="88075" y="18071"/>
                  </a:cubicBezTo>
                  <a:lnTo>
                    <a:pt x="88075" y="32620"/>
                  </a:lnTo>
                  <a:lnTo>
                    <a:pt x="61979" y="32620"/>
                  </a:lnTo>
                  <a:lnTo>
                    <a:pt x="61979" y="18071"/>
                  </a:lnTo>
                  <a:cubicBezTo>
                    <a:pt x="61979" y="11384"/>
                    <a:pt x="67491" y="6524"/>
                    <a:pt x="75092" y="6524"/>
                  </a:cubicBezTo>
                  <a:close/>
                  <a:moveTo>
                    <a:pt x="26097" y="45668"/>
                  </a:moveTo>
                  <a:lnTo>
                    <a:pt x="26097" y="58716"/>
                  </a:lnTo>
                  <a:lnTo>
                    <a:pt x="12755" y="58716"/>
                  </a:lnTo>
                  <a:cubicBezTo>
                    <a:pt x="9395" y="58716"/>
                    <a:pt x="6525" y="55715"/>
                    <a:pt x="6525" y="52192"/>
                  </a:cubicBezTo>
                  <a:cubicBezTo>
                    <a:pt x="6525" y="48669"/>
                    <a:pt x="9395" y="45668"/>
                    <a:pt x="12755" y="45668"/>
                  </a:cubicBezTo>
                  <a:close/>
                  <a:moveTo>
                    <a:pt x="137298" y="45668"/>
                  </a:moveTo>
                  <a:cubicBezTo>
                    <a:pt x="140658" y="45668"/>
                    <a:pt x="143528" y="48669"/>
                    <a:pt x="143528" y="52192"/>
                  </a:cubicBezTo>
                  <a:cubicBezTo>
                    <a:pt x="143528" y="55715"/>
                    <a:pt x="140658" y="58716"/>
                    <a:pt x="137298" y="58716"/>
                  </a:cubicBezTo>
                  <a:lnTo>
                    <a:pt x="123956" y="58716"/>
                  </a:lnTo>
                  <a:lnTo>
                    <a:pt x="123956" y="45668"/>
                  </a:lnTo>
                  <a:close/>
                  <a:moveTo>
                    <a:pt x="111463" y="39144"/>
                  </a:moveTo>
                  <a:cubicBezTo>
                    <a:pt x="113257" y="39144"/>
                    <a:pt x="117432" y="39633"/>
                    <a:pt x="117432" y="44037"/>
                  </a:cubicBezTo>
                  <a:lnTo>
                    <a:pt x="117432" y="62369"/>
                  </a:lnTo>
                  <a:cubicBezTo>
                    <a:pt x="117432" y="66186"/>
                    <a:pt x="114399" y="70133"/>
                    <a:pt x="110843" y="70981"/>
                  </a:cubicBezTo>
                  <a:cubicBezTo>
                    <a:pt x="110811" y="70981"/>
                    <a:pt x="110778" y="71013"/>
                    <a:pt x="110778" y="71013"/>
                  </a:cubicBezTo>
                  <a:lnTo>
                    <a:pt x="83573" y="78157"/>
                  </a:lnTo>
                  <a:cubicBezTo>
                    <a:pt x="81387" y="78679"/>
                    <a:pt x="78321" y="78973"/>
                    <a:pt x="75124" y="78973"/>
                  </a:cubicBezTo>
                  <a:cubicBezTo>
                    <a:pt x="71993" y="78973"/>
                    <a:pt x="68927" y="78679"/>
                    <a:pt x="66741" y="78190"/>
                  </a:cubicBezTo>
                  <a:lnTo>
                    <a:pt x="39340" y="71013"/>
                  </a:lnTo>
                  <a:cubicBezTo>
                    <a:pt x="39340" y="70981"/>
                    <a:pt x="39308" y="70981"/>
                    <a:pt x="39275" y="70981"/>
                  </a:cubicBezTo>
                  <a:cubicBezTo>
                    <a:pt x="35654" y="70133"/>
                    <a:pt x="32621" y="66186"/>
                    <a:pt x="32621" y="62369"/>
                  </a:cubicBezTo>
                  <a:lnTo>
                    <a:pt x="32621" y="40775"/>
                  </a:lnTo>
                  <a:cubicBezTo>
                    <a:pt x="32621" y="39861"/>
                    <a:pt x="32784" y="39601"/>
                    <a:pt x="32784" y="39601"/>
                  </a:cubicBezTo>
                  <a:cubicBezTo>
                    <a:pt x="33012" y="39372"/>
                    <a:pt x="33860" y="39144"/>
                    <a:pt x="36731" y="39144"/>
                  </a:cubicBezTo>
                  <a:close/>
                  <a:moveTo>
                    <a:pt x="46973" y="79723"/>
                  </a:moveTo>
                  <a:lnTo>
                    <a:pt x="65143" y="84485"/>
                  </a:lnTo>
                  <a:cubicBezTo>
                    <a:pt x="65175" y="84518"/>
                    <a:pt x="65175" y="84518"/>
                    <a:pt x="65208" y="84518"/>
                  </a:cubicBezTo>
                  <a:cubicBezTo>
                    <a:pt x="67883" y="85138"/>
                    <a:pt x="71438" y="85497"/>
                    <a:pt x="75124" y="85497"/>
                  </a:cubicBezTo>
                  <a:cubicBezTo>
                    <a:pt x="78876" y="85497"/>
                    <a:pt x="82431" y="85138"/>
                    <a:pt x="85106" y="84518"/>
                  </a:cubicBezTo>
                  <a:cubicBezTo>
                    <a:pt x="85139" y="84485"/>
                    <a:pt x="85171" y="84485"/>
                    <a:pt x="85204" y="84485"/>
                  </a:cubicBezTo>
                  <a:lnTo>
                    <a:pt x="103080" y="79788"/>
                  </a:lnTo>
                  <a:lnTo>
                    <a:pt x="98676" y="94630"/>
                  </a:lnTo>
                  <a:cubicBezTo>
                    <a:pt x="98382" y="94598"/>
                    <a:pt x="98089" y="94598"/>
                    <a:pt x="97763" y="94598"/>
                  </a:cubicBezTo>
                  <a:lnTo>
                    <a:pt x="84813" y="94598"/>
                  </a:lnTo>
                  <a:cubicBezTo>
                    <a:pt x="83018" y="94598"/>
                    <a:pt x="81551" y="96066"/>
                    <a:pt x="81551" y="97860"/>
                  </a:cubicBezTo>
                  <a:lnTo>
                    <a:pt x="68503" y="97860"/>
                  </a:lnTo>
                  <a:cubicBezTo>
                    <a:pt x="68503" y="96066"/>
                    <a:pt x="67035" y="94598"/>
                    <a:pt x="65241" y="94598"/>
                  </a:cubicBezTo>
                  <a:lnTo>
                    <a:pt x="52421" y="94598"/>
                  </a:lnTo>
                  <a:cubicBezTo>
                    <a:pt x="52062" y="94598"/>
                    <a:pt x="51736" y="94598"/>
                    <a:pt x="51377" y="94630"/>
                  </a:cubicBezTo>
                  <a:lnTo>
                    <a:pt x="46973" y="79723"/>
                  </a:lnTo>
                  <a:close/>
                  <a:moveTo>
                    <a:pt x="16376" y="97860"/>
                  </a:moveTo>
                  <a:cubicBezTo>
                    <a:pt x="17453" y="97860"/>
                    <a:pt x="22835" y="98088"/>
                    <a:pt x="22835" y="102589"/>
                  </a:cubicBezTo>
                  <a:lnTo>
                    <a:pt x="22835" y="117432"/>
                  </a:lnTo>
                  <a:lnTo>
                    <a:pt x="9787" y="117432"/>
                  </a:lnTo>
                  <a:lnTo>
                    <a:pt x="9787" y="102589"/>
                  </a:lnTo>
                  <a:cubicBezTo>
                    <a:pt x="9787" y="99099"/>
                    <a:pt x="13342" y="97860"/>
                    <a:pt x="16376" y="97860"/>
                  </a:cubicBezTo>
                  <a:close/>
                  <a:moveTo>
                    <a:pt x="81551" y="104384"/>
                  </a:moveTo>
                  <a:lnTo>
                    <a:pt x="81551" y="117432"/>
                  </a:lnTo>
                  <a:lnTo>
                    <a:pt x="68503" y="117432"/>
                  </a:lnTo>
                  <a:lnTo>
                    <a:pt x="68503" y="104384"/>
                  </a:lnTo>
                  <a:close/>
                  <a:moveTo>
                    <a:pt x="133677" y="97860"/>
                  </a:moveTo>
                  <a:cubicBezTo>
                    <a:pt x="136711" y="97860"/>
                    <a:pt x="140266" y="99099"/>
                    <a:pt x="140266" y="102589"/>
                  </a:cubicBezTo>
                  <a:lnTo>
                    <a:pt x="140266" y="117432"/>
                  </a:lnTo>
                  <a:lnTo>
                    <a:pt x="127218" y="117432"/>
                  </a:lnTo>
                  <a:lnTo>
                    <a:pt x="127218" y="102589"/>
                  </a:lnTo>
                  <a:cubicBezTo>
                    <a:pt x="127218" y="98088"/>
                    <a:pt x="132601" y="97860"/>
                    <a:pt x="133677" y="97860"/>
                  </a:cubicBezTo>
                  <a:close/>
                  <a:moveTo>
                    <a:pt x="61979" y="101122"/>
                  </a:moveTo>
                  <a:lnTo>
                    <a:pt x="61979" y="120693"/>
                  </a:lnTo>
                  <a:lnTo>
                    <a:pt x="52421" y="120693"/>
                  </a:lnTo>
                  <a:cubicBezTo>
                    <a:pt x="47039" y="120693"/>
                    <a:pt x="42635" y="116290"/>
                    <a:pt x="42635" y="110908"/>
                  </a:cubicBezTo>
                  <a:cubicBezTo>
                    <a:pt x="42635" y="105525"/>
                    <a:pt x="47039" y="101122"/>
                    <a:pt x="52421" y="101122"/>
                  </a:cubicBezTo>
                  <a:close/>
                  <a:moveTo>
                    <a:pt x="97763" y="101122"/>
                  </a:moveTo>
                  <a:cubicBezTo>
                    <a:pt x="103178" y="101122"/>
                    <a:pt x="107549" y="105525"/>
                    <a:pt x="107549" y="110908"/>
                  </a:cubicBezTo>
                  <a:cubicBezTo>
                    <a:pt x="107549" y="116290"/>
                    <a:pt x="103178" y="120693"/>
                    <a:pt x="97763" y="120693"/>
                  </a:cubicBezTo>
                  <a:lnTo>
                    <a:pt x="88075" y="120693"/>
                  </a:lnTo>
                  <a:lnTo>
                    <a:pt x="88075" y="101122"/>
                  </a:lnTo>
                  <a:close/>
                  <a:moveTo>
                    <a:pt x="22835" y="123955"/>
                  </a:moveTo>
                  <a:lnTo>
                    <a:pt x="22835" y="127217"/>
                  </a:lnTo>
                  <a:cubicBezTo>
                    <a:pt x="22835" y="129012"/>
                    <a:pt x="21367" y="130479"/>
                    <a:pt x="19573" y="130479"/>
                  </a:cubicBezTo>
                  <a:lnTo>
                    <a:pt x="13049" y="130479"/>
                  </a:lnTo>
                  <a:cubicBezTo>
                    <a:pt x="11255" y="130479"/>
                    <a:pt x="9787" y="129012"/>
                    <a:pt x="9787" y="127217"/>
                  </a:cubicBezTo>
                  <a:lnTo>
                    <a:pt x="9787" y="123955"/>
                  </a:lnTo>
                  <a:close/>
                  <a:moveTo>
                    <a:pt x="140266" y="123955"/>
                  </a:moveTo>
                  <a:lnTo>
                    <a:pt x="140266" y="127217"/>
                  </a:lnTo>
                  <a:cubicBezTo>
                    <a:pt x="140266" y="129012"/>
                    <a:pt x="138798" y="130479"/>
                    <a:pt x="137004" y="130479"/>
                  </a:cubicBezTo>
                  <a:lnTo>
                    <a:pt x="130480" y="130479"/>
                  </a:lnTo>
                  <a:cubicBezTo>
                    <a:pt x="128686" y="130479"/>
                    <a:pt x="127218" y="129012"/>
                    <a:pt x="127218" y="127217"/>
                  </a:cubicBezTo>
                  <a:lnTo>
                    <a:pt x="127218" y="123955"/>
                  </a:lnTo>
                  <a:close/>
                  <a:moveTo>
                    <a:pt x="48931" y="140265"/>
                  </a:moveTo>
                  <a:cubicBezTo>
                    <a:pt x="50725" y="140265"/>
                    <a:pt x="52193" y="141733"/>
                    <a:pt x="52193" y="143527"/>
                  </a:cubicBezTo>
                  <a:cubicBezTo>
                    <a:pt x="52193" y="145321"/>
                    <a:pt x="50725" y="146789"/>
                    <a:pt x="48931" y="146789"/>
                  </a:cubicBezTo>
                  <a:cubicBezTo>
                    <a:pt x="47137" y="146789"/>
                    <a:pt x="45669" y="145321"/>
                    <a:pt x="45669" y="143527"/>
                  </a:cubicBezTo>
                  <a:cubicBezTo>
                    <a:pt x="45669" y="141733"/>
                    <a:pt x="47137" y="140265"/>
                    <a:pt x="48931" y="140265"/>
                  </a:cubicBezTo>
                  <a:close/>
                  <a:moveTo>
                    <a:pt x="101122" y="140265"/>
                  </a:moveTo>
                  <a:cubicBezTo>
                    <a:pt x="102917" y="140265"/>
                    <a:pt x="104384" y="141733"/>
                    <a:pt x="104384" y="143527"/>
                  </a:cubicBezTo>
                  <a:cubicBezTo>
                    <a:pt x="104384" y="145321"/>
                    <a:pt x="102917" y="146789"/>
                    <a:pt x="101122" y="146789"/>
                  </a:cubicBezTo>
                  <a:cubicBezTo>
                    <a:pt x="99328" y="146789"/>
                    <a:pt x="97860" y="145321"/>
                    <a:pt x="97860" y="143527"/>
                  </a:cubicBezTo>
                  <a:cubicBezTo>
                    <a:pt x="97860" y="141733"/>
                    <a:pt x="99328" y="140265"/>
                    <a:pt x="101122" y="140265"/>
                  </a:cubicBezTo>
                  <a:close/>
                  <a:moveTo>
                    <a:pt x="50529" y="166361"/>
                  </a:moveTo>
                  <a:cubicBezTo>
                    <a:pt x="58390" y="166361"/>
                    <a:pt x="61979" y="171515"/>
                    <a:pt x="61979" y="176310"/>
                  </a:cubicBezTo>
                  <a:lnTo>
                    <a:pt x="61979" y="189195"/>
                  </a:lnTo>
                  <a:lnTo>
                    <a:pt x="35883" y="189195"/>
                  </a:lnTo>
                  <a:lnTo>
                    <a:pt x="35883" y="176310"/>
                  </a:lnTo>
                  <a:cubicBezTo>
                    <a:pt x="35883" y="171515"/>
                    <a:pt x="39504" y="166361"/>
                    <a:pt x="47430" y="166361"/>
                  </a:cubicBezTo>
                  <a:close/>
                  <a:moveTo>
                    <a:pt x="102721" y="166361"/>
                  </a:moveTo>
                  <a:cubicBezTo>
                    <a:pt x="110582" y="166361"/>
                    <a:pt x="114170" y="171515"/>
                    <a:pt x="114170" y="176310"/>
                  </a:cubicBezTo>
                  <a:lnTo>
                    <a:pt x="114170" y="189195"/>
                  </a:lnTo>
                  <a:lnTo>
                    <a:pt x="88075" y="189195"/>
                  </a:lnTo>
                  <a:lnTo>
                    <a:pt x="88075" y="176310"/>
                  </a:lnTo>
                  <a:cubicBezTo>
                    <a:pt x="88075" y="171515"/>
                    <a:pt x="91695" y="166361"/>
                    <a:pt x="99622" y="166361"/>
                  </a:cubicBezTo>
                  <a:close/>
                  <a:moveTo>
                    <a:pt x="61979" y="195719"/>
                  </a:moveTo>
                  <a:lnTo>
                    <a:pt x="61979" y="202243"/>
                  </a:lnTo>
                  <a:lnTo>
                    <a:pt x="35883" y="202243"/>
                  </a:lnTo>
                  <a:lnTo>
                    <a:pt x="35883" y="195719"/>
                  </a:lnTo>
                  <a:close/>
                  <a:moveTo>
                    <a:pt x="114170" y="195719"/>
                  </a:moveTo>
                  <a:lnTo>
                    <a:pt x="114170" y="202243"/>
                  </a:lnTo>
                  <a:lnTo>
                    <a:pt x="88075" y="202243"/>
                  </a:lnTo>
                  <a:lnTo>
                    <a:pt x="88075" y="195719"/>
                  </a:lnTo>
                  <a:close/>
                  <a:moveTo>
                    <a:pt x="75092" y="0"/>
                  </a:moveTo>
                  <a:cubicBezTo>
                    <a:pt x="63903" y="0"/>
                    <a:pt x="55455" y="7764"/>
                    <a:pt x="55455" y="18071"/>
                  </a:cubicBezTo>
                  <a:lnTo>
                    <a:pt x="55455" y="32620"/>
                  </a:lnTo>
                  <a:lnTo>
                    <a:pt x="36731" y="32620"/>
                  </a:lnTo>
                  <a:cubicBezTo>
                    <a:pt x="34350" y="32620"/>
                    <a:pt x="32001" y="32685"/>
                    <a:pt x="30011" y="33664"/>
                  </a:cubicBezTo>
                  <a:cubicBezTo>
                    <a:pt x="28478" y="34447"/>
                    <a:pt x="26684" y="35980"/>
                    <a:pt x="26195" y="39144"/>
                  </a:cubicBezTo>
                  <a:lnTo>
                    <a:pt x="12755" y="39144"/>
                  </a:lnTo>
                  <a:cubicBezTo>
                    <a:pt x="5840" y="39144"/>
                    <a:pt x="1" y="45113"/>
                    <a:pt x="1" y="52192"/>
                  </a:cubicBezTo>
                  <a:cubicBezTo>
                    <a:pt x="1" y="59270"/>
                    <a:pt x="5840" y="65240"/>
                    <a:pt x="12755" y="65240"/>
                  </a:cubicBezTo>
                  <a:lnTo>
                    <a:pt x="13049" y="65240"/>
                  </a:lnTo>
                  <a:lnTo>
                    <a:pt x="13049" y="91662"/>
                  </a:lnTo>
                  <a:cubicBezTo>
                    <a:pt x="7145" y="92771"/>
                    <a:pt x="3263" y="96979"/>
                    <a:pt x="3263" y="102589"/>
                  </a:cubicBezTo>
                  <a:lnTo>
                    <a:pt x="3263" y="127217"/>
                  </a:lnTo>
                  <a:cubicBezTo>
                    <a:pt x="3263" y="132600"/>
                    <a:pt x="7634" y="137003"/>
                    <a:pt x="13049" y="137003"/>
                  </a:cubicBezTo>
                  <a:lnTo>
                    <a:pt x="19573" y="137003"/>
                  </a:lnTo>
                  <a:cubicBezTo>
                    <a:pt x="24955" y="137003"/>
                    <a:pt x="29359" y="132600"/>
                    <a:pt x="29359" y="127217"/>
                  </a:cubicBezTo>
                  <a:lnTo>
                    <a:pt x="29359" y="102589"/>
                  </a:lnTo>
                  <a:cubicBezTo>
                    <a:pt x="29359" y="96946"/>
                    <a:pt x="25477" y="92738"/>
                    <a:pt x="19573" y="91629"/>
                  </a:cubicBezTo>
                  <a:lnTo>
                    <a:pt x="19573" y="65240"/>
                  </a:lnTo>
                  <a:lnTo>
                    <a:pt x="26390" y="65240"/>
                  </a:lnTo>
                  <a:cubicBezTo>
                    <a:pt x="27565" y="70948"/>
                    <a:pt x="32131" y="75972"/>
                    <a:pt x="37742" y="77309"/>
                  </a:cubicBezTo>
                  <a:lnTo>
                    <a:pt x="39569" y="77798"/>
                  </a:lnTo>
                  <a:lnTo>
                    <a:pt x="45082" y="96359"/>
                  </a:lnTo>
                  <a:cubicBezTo>
                    <a:pt x="39764" y="99034"/>
                    <a:pt x="36111" y="104547"/>
                    <a:pt x="36111" y="110908"/>
                  </a:cubicBezTo>
                  <a:cubicBezTo>
                    <a:pt x="36111" y="117497"/>
                    <a:pt x="40025" y="123173"/>
                    <a:pt x="45669" y="125750"/>
                  </a:cubicBezTo>
                  <a:lnTo>
                    <a:pt x="45669" y="134296"/>
                  </a:lnTo>
                  <a:cubicBezTo>
                    <a:pt x="41852" y="135633"/>
                    <a:pt x="39145" y="139287"/>
                    <a:pt x="39145" y="143527"/>
                  </a:cubicBezTo>
                  <a:cubicBezTo>
                    <a:pt x="39145" y="147768"/>
                    <a:pt x="41852" y="151421"/>
                    <a:pt x="45669" y="152759"/>
                  </a:cubicBezTo>
                  <a:lnTo>
                    <a:pt x="45669" y="159837"/>
                  </a:lnTo>
                  <a:cubicBezTo>
                    <a:pt x="45669" y="159870"/>
                    <a:pt x="45669" y="159870"/>
                    <a:pt x="45669" y="159903"/>
                  </a:cubicBezTo>
                  <a:cubicBezTo>
                    <a:pt x="36242" y="160653"/>
                    <a:pt x="29359" y="167470"/>
                    <a:pt x="29359" y="176310"/>
                  </a:cubicBezTo>
                  <a:lnTo>
                    <a:pt x="29359" y="202243"/>
                  </a:lnTo>
                  <a:cubicBezTo>
                    <a:pt x="27565" y="202243"/>
                    <a:pt x="26097" y="203711"/>
                    <a:pt x="26097" y="205505"/>
                  </a:cubicBezTo>
                  <a:cubicBezTo>
                    <a:pt x="26097" y="207299"/>
                    <a:pt x="27565" y="208767"/>
                    <a:pt x="29359" y="208767"/>
                  </a:cubicBezTo>
                  <a:lnTo>
                    <a:pt x="68503" y="208767"/>
                  </a:lnTo>
                  <a:cubicBezTo>
                    <a:pt x="70297" y="208767"/>
                    <a:pt x="71765" y="207299"/>
                    <a:pt x="71765" y="205505"/>
                  </a:cubicBezTo>
                  <a:cubicBezTo>
                    <a:pt x="71765" y="203711"/>
                    <a:pt x="70297" y="202243"/>
                    <a:pt x="68503" y="202243"/>
                  </a:cubicBezTo>
                  <a:lnTo>
                    <a:pt x="68503" y="176310"/>
                  </a:lnTo>
                  <a:cubicBezTo>
                    <a:pt x="68503" y="167275"/>
                    <a:pt x="61718" y="160588"/>
                    <a:pt x="52193" y="159903"/>
                  </a:cubicBezTo>
                  <a:cubicBezTo>
                    <a:pt x="52193" y="159870"/>
                    <a:pt x="52193" y="159870"/>
                    <a:pt x="52193" y="159837"/>
                  </a:cubicBezTo>
                  <a:lnTo>
                    <a:pt x="52193" y="152759"/>
                  </a:lnTo>
                  <a:cubicBezTo>
                    <a:pt x="55977" y="151421"/>
                    <a:pt x="58717" y="147768"/>
                    <a:pt x="58717" y="143527"/>
                  </a:cubicBezTo>
                  <a:cubicBezTo>
                    <a:pt x="58717" y="139287"/>
                    <a:pt x="55977" y="135633"/>
                    <a:pt x="52193" y="134296"/>
                  </a:cubicBezTo>
                  <a:lnTo>
                    <a:pt x="52193" y="127217"/>
                  </a:lnTo>
                  <a:lnTo>
                    <a:pt x="65241" y="127217"/>
                  </a:lnTo>
                  <a:cubicBezTo>
                    <a:pt x="67035" y="127217"/>
                    <a:pt x="68503" y="125750"/>
                    <a:pt x="68503" y="123955"/>
                  </a:cubicBezTo>
                  <a:lnTo>
                    <a:pt x="81551" y="123955"/>
                  </a:lnTo>
                  <a:cubicBezTo>
                    <a:pt x="81551" y="125750"/>
                    <a:pt x="83018" y="127217"/>
                    <a:pt x="84813" y="127217"/>
                  </a:cubicBezTo>
                  <a:lnTo>
                    <a:pt x="97860" y="127217"/>
                  </a:lnTo>
                  <a:lnTo>
                    <a:pt x="97860" y="134296"/>
                  </a:lnTo>
                  <a:cubicBezTo>
                    <a:pt x="94044" y="135633"/>
                    <a:pt x="91337" y="139287"/>
                    <a:pt x="91337" y="143527"/>
                  </a:cubicBezTo>
                  <a:cubicBezTo>
                    <a:pt x="91337" y="147768"/>
                    <a:pt x="94044" y="151421"/>
                    <a:pt x="97860" y="152759"/>
                  </a:cubicBezTo>
                  <a:lnTo>
                    <a:pt x="97860" y="159837"/>
                  </a:lnTo>
                  <a:cubicBezTo>
                    <a:pt x="97860" y="159870"/>
                    <a:pt x="97860" y="159870"/>
                    <a:pt x="97860" y="159903"/>
                  </a:cubicBezTo>
                  <a:cubicBezTo>
                    <a:pt x="88433" y="160653"/>
                    <a:pt x="81551" y="167470"/>
                    <a:pt x="81551" y="176310"/>
                  </a:cubicBezTo>
                  <a:lnTo>
                    <a:pt x="81551" y="202243"/>
                  </a:lnTo>
                  <a:cubicBezTo>
                    <a:pt x="79756" y="202243"/>
                    <a:pt x="78289" y="203711"/>
                    <a:pt x="78289" y="205505"/>
                  </a:cubicBezTo>
                  <a:cubicBezTo>
                    <a:pt x="78289" y="207299"/>
                    <a:pt x="79756" y="208767"/>
                    <a:pt x="81551" y="208767"/>
                  </a:cubicBezTo>
                  <a:lnTo>
                    <a:pt x="120694" y="208767"/>
                  </a:lnTo>
                  <a:cubicBezTo>
                    <a:pt x="122488" y="208767"/>
                    <a:pt x="123956" y="207299"/>
                    <a:pt x="123956" y="205505"/>
                  </a:cubicBezTo>
                  <a:cubicBezTo>
                    <a:pt x="123956" y="203711"/>
                    <a:pt x="122488" y="202243"/>
                    <a:pt x="120694" y="202243"/>
                  </a:cubicBezTo>
                  <a:lnTo>
                    <a:pt x="120694" y="176310"/>
                  </a:lnTo>
                  <a:cubicBezTo>
                    <a:pt x="120694" y="167275"/>
                    <a:pt x="113909" y="160588"/>
                    <a:pt x="104384" y="159903"/>
                  </a:cubicBezTo>
                  <a:cubicBezTo>
                    <a:pt x="104384" y="159870"/>
                    <a:pt x="104384" y="159870"/>
                    <a:pt x="104384" y="159837"/>
                  </a:cubicBezTo>
                  <a:lnTo>
                    <a:pt x="104384" y="152759"/>
                  </a:lnTo>
                  <a:cubicBezTo>
                    <a:pt x="108168" y="151421"/>
                    <a:pt x="110908" y="147768"/>
                    <a:pt x="110908" y="143527"/>
                  </a:cubicBezTo>
                  <a:cubicBezTo>
                    <a:pt x="110908" y="139287"/>
                    <a:pt x="108168" y="135633"/>
                    <a:pt x="104384" y="134296"/>
                  </a:cubicBezTo>
                  <a:lnTo>
                    <a:pt x="104384" y="125815"/>
                  </a:lnTo>
                  <a:cubicBezTo>
                    <a:pt x="110093" y="123270"/>
                    <a:pt x="114073" y="117562"/>
                    <a:pt x="114073" y="110908"/>
                  </a:cubicBezTo>
                  <a:cubicBezTo>
                    <a:pt x="114073" y="104514"/>
                    <a:pt x="110387" y="98936"/>
                    <a:pt x="104972" y="96294"/>
                  </a:cubicBezTo>
                  <a:lnTo>
                    <a:pt x="110452" y="77831"/>
                  </a:lnTo>
                  <a:lnTo>
                    <a:pt x="112376" y="77342"/>
                  </a:lnTo>
                  <a:cubicBezTo>
                    <a:pt x="117954" y="75972"/>
                    <a:pt x="122488" y="70948"/>
                    <a:pt x="123663" y="65240"/>
                  </a:cubicBezTo>
                  <a:lnTo>
                    <a:pt x="130480" y="65240"/>
                  </a:lnTo>
                  <a:lnTo>
                    <a:pt x="130480" y="91629"/>
                  </a:lnTo>
                  <a:cubicBezTo>
                    <a:pt x="124576" y="92738"/>
                    <a:pt x="120694" y="96946"/>
                    <a:pt x="120694" y="102589"/>
                  </a:cubicBezTo>
                  <a:lnTo>
                    <a:pt x="120694" y="120498"/>
                  </a:lnTo>
                  <a:cubicBezTo>
                    <a:pt x="120694" y="120563"/>
                    <a:pt x="120694" y="120628"/>
                    <a:pt x="120694" y="120693"/>
                  </a:cubicBezTo>
                  <a:cubicBezTo>
                    <a:pt x="120694" y="120759"/>
                    <a:pt x="120694" y="120824"/>
                    <a:pt x="120694" y="120889"/>
                  </a:cubicBezTo>
                  <a:lnTo>
                    <a:pt x="120694" y="127217"/>
                  </a:lnTo>
                  <a:cubicBezTo>
                    <a:pt x="120694" y="132600"/>
                    <a:pt x="125098" y="137003"/>
                    <a:pt x="130480" y="137003"/>
                  </a:cubicBezTo>
                  <a:lnTo>
                    <a:pt x="137004" y="137003"/>
                  </a:lnTo>
                  <a:cubicBezTo>
                    <a:pt x="142419" y="137003"/>
                    <a:pt x="146790" y="132600"/>
                    <a:pt x="146790" y="127217"/>
                  </a:cubicBezTo>
                  <a:lnTo>
                    <a:pt x="146790" y="102589"/>
                  </a:lnTo>
                  <a:cubicBezTo>
                    <a:pt x="146790" y="96946"/>
                    <a:pt x="142909" y="92771"/>
                    <a:pt x="137004" y="91662"/>
                  </a:cubicBezTo>
                  <a:lnTo>
                    <a:pt x="137004" y="65240"/>
                  </a:lnTo>
                  <a:lnTo>
                    <a:pt x="137298" y="65240"/>
                  </a:lnTo>
                  <a:cubicBezTo>
                    <a:pt x="144213" y="65240"/>
                    <a:pt x="150052" y="59270"/>
                    <a:pt x="150052" y="52192"/>
                  </a:cubicBezTo>
                  <a:cubicBezTo>
                    <a:pt x="150052" y="45113"/>
                    <a:pt x="144213" y="39144"/>
                    <a:pt x="137298" y="39144"/>
                  </a:cubicBezTo>
                  <a:lnTo>
                    <a:pt x="122913" y="39144"/>
                  </a:lnTo>
                  <a:cubicBezTo>
                    <a:pt x="121053" y="35132"/>
                    <a:pt x="116845" y="32620"/>
                    <a:pt x="111463" y="32620"/>
                  </a:cubicBezTo>
                  <a:lnTo>
                    <a:pt x="94598" y="32620"/>
                  </a:lnTo>
                  <a:lnTo>
                    <a:pt x="94598" y="18071"/>
                  </a:lnTo>
                  <a:cubicBezTo>
                    <a:pt x="94598" y="7764"/>
                    <a:pt x="86248" y="0"/>
                    <a:pt x="7515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389200" y="1296625"/>
              <a:ext cx="818775" cy="818775"/>
            </a:xfrm>
            <a:custGeom>
              <a:avLst/>
              <a:gdLst/>
              <a:ahLst/>
              <a:cxnLst/>
              <a:rect l="l" t="t" r="r" b="b"/>
              <a:pathLst>
                <a:path w="32751" h="32751" extrusionOk="0">
                  <a:moveTo>
                    <a:pt x="16375" y="1"/>
                  </a:moveTo>
                  <a:cubicBezTo>
                    <a:pt x="7340" y="1"/>
                    <a:pt x="0" y="7340"/>
                    <a:pt x="0" y="16376"/>
                  </a:cubicBezTo>
                  <a:cubicBezTo>
                    <a:pt x="0" y="25411"/>
                    <a:pt x="7340" y="32751"/>
                    <a:pt x="16375" y="32751"/>
                  </a:cubicBezTo>
                  <a:cubicBezTo>
                    <a:pt x="25411" y="32751"/>
                    <a:pt x="32751" y="25411"/>
                    <a:pt x="32751" y="16376"/>
                  </a:cubicBezTo>
                  <a:cubicBezTo>
                    <a:pt x="32751" y="15006"/>
                    <a:pt x="32587" y="13636"/>
                    <a:pt x="32229" y="12298"/>
                  </a:cubicBezTo>
                  <a:cubicBezTo>
                    <a:pt x="31868" y="10830"/>
                    <a:pt x="30519" y="9855"/>
                    <a:pt x="29062" y="9855"/>
                  </a:cubicBezTo>
                  <a:cubicBezTo>
                    <a:pt x="28803" y="9855"/>
                    <a:pt x="28542" y="9886"/>
                    <a:pt x="28282" y="9950"/>
                  </a:cubicBezTo>
                  <a:cubicBezTo>
                    <a:pt x="26520" y="10406"/>
                    <a:pt x="25476" y="12168"/>
                    <a:pt x="25900" y="13929"/>
                  </a:cubicBezTo>
                  <a:cubicBezTo>
                    <a:pt x="26129" y="14712"/>
                    <a:pt x="26227" y="15528"/>
                    <a:pt x="26227" y="16376"/>
                  </a:cubicBezTo>
                  <a:cubicBezTo>
                    <a:pt x="26227" y="21791"/>
                    <a:pt x="21790" y="26227"/>
                    <a:pt x="16375" y="26227"/>
                  </a:cubicBezTo>
                  <a:cubicBezTo>
                    <a:pt x="10960" y="26227"/>
                    <a:pt x="6524" y="21791"/>
                    <a:pt x="6524" y="16376"/>
                  </a:cubicBezTo>
                  <a:cubicBezTo>
                    <a:pt x="6524" y="10961"/>
                    <a:pt x="10960" y="6525"/>
                    <a:pt x="16375" y="6525"/>
                  </a:cubicBezTo>
                  <a:cubicBezTo>
                    <a:pt x="17223" y="6525"/>
                    <a:pt x="18072" y="6622"/>
                    <a:pt x="18887" y="6851"/>
                  </a:cubicBezTo>
                  <a:cubicBezTo>
                    <a:pt x="19162" y="6923"/>
                    <a:pt x="19438" y="6958"/>
                    <a:pt x="19710" y="6958"/>
                  </a:cubicBezTo>
                  <a:cubicBezTo>
                    <a:pt x="21152" y="6958"/>
                    <a:pt x="22483" y="5984"/>
                    <a:pt x="22867" y="4502"/>
                  </a:cubicBezTo>
                  <a:cubicBezTo>
                    <a:pt x="23323" y="2773"/>
                    <a:pt x="22280" y="979"/>
                    <a:pt x="20518" y="523"/>
                  </a:cubicBezTo>
                  <a:cubicBezTo>
                    <a:pt x="19181" y="196"/>
                    <a:pt x="17778" y="1"/>
                    <a:pt x="16375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555550" y="64585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16311" y="6525"/>
                  </a:lnTo>
                  <a:cubicBezTo>
                    <a:pt x="18105" y="6525"/>
                    <a:pt x="19573" y="5057"/>
                    <a:pt x="19573" y="3263"/>
                  </a:cubicBezTo>
                  <a:cubicBezTo>
                    <a:pt x="19573" y="1469"/>
                    <a:pt x="18105" y="1"/>
                    <a:pt x="16311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otão de Ação: Avançar ou Próximo 2">
            <a:hlinkClick r:id="rId5" action="ppaction://hlinksldjump"/>
            <a:extLst>
              <a:ext uri="{FF2B5EF4-FFF2-40B4-BE49-F238E27FC236}">
                <a16:creationId xmlns:a16="http://schemas.microsoft.com/office/drawing/2014/main" id="{B468054F-74CD-4F57-8BBA-8E61B1C36034}"/>
              </a:ext>
            </a:extLst>
          </p:cNvPr>
          <p:cNvSpPr/>
          <p:nvPr/>
        </p:nvSpPr>
        <p:spPr>
          <a:xfrm>
            <a:off x="4173499" y="2565227"/>
            <a:ext cx="723014" cy="695173"/>
          </a:xfrm>
          <a:prstGeom prst="actionButtonForwardNex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0397A5-DB64-4D26-857C-44D68C4B10ED}"/>
              </a:ext>
            </a:extLst>
          </p:cNvPr>
          <p:cNvSpPr txBox="1"/>
          <p:nvPr/>
        </p:nvSpPr>
        <p:spPr>
          <a:xfrm>
            <a:off x="3030279" y="2417861"/>
            <a:ext cx="36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VIDEO DA APLICAÇÃO RODANDO</a:t>
            </a:r>
          </a:p>
        </p:txBody>
      </p:sp>
    </p:spTree>
    <p:extLst>
      <p:ext uri="{BB962C8B-B14F-4D97-AF65-F5344CB8AC3E}">
        <p14:creationId xmlns:p14="http://schemas.microsoft.com/office/powerpoint/2010/main" val="275600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B5C72D2-C8A2-44F5-B186-B671A00DBCD7}"/>
              </a:ext>
            </a:extLst>
          </p:cNvPr>
          <p:cNvSpPr txBox="1"/>
          <p:nvPr/>
        </p:nvSpPr>
        <p:spPr>
          <a:xfrm>
            <a:off x="3939363" y="2333223"/>
            <a:ext cx="1265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Teko" panose="020B0604020202020204" charset="0"/>
                <a:cs typeface="Teko" panose="020B0604020202020204" charset="0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12087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ÍNDICE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5877764" y="192798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Problemas e soluções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4697114" y="94705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Empresa e desenvolvedores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Tecnologias Utilizadas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784179" y="38705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Aplicação rodando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793396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Foi nos dado o desafio de desenvolver uma aplicação, que pudesse fazer a gestão do patrimonio de uma escola; dentro deveria haver a listagem e cadastro de salas e equipamentos, alem de um login onde o usuario será autenticado para ter acesso ao sistema de gerenciamento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INTRODUÇÃO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12455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Nossa Empresa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4853625" y="2316873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</a:rPr>
              <a:t>A 3GD </a:t>
            </a:r>
            <a:r>
              <a:rPr lang="pt-BR" dirty="0" err="1">
                <a:solidFill>
                  <a:srgbClr val="F3F3F3"/>
                </a:solidFill>
              </a:rPr>
              <a:t>Plataform</a:t>
            </a:r>
            <a:r>
              <a:rPr lang="pt-BR" dirty="0">
                <a:solidFill>
                  <a:srgbClr val="F3F3F3"/>
                </a:solidFill>
              </a:rPr>
              <a:t>, nasceu com objetivo de fazer a gestão patrimonial de diversas instituições através do desenvolvimento de aplicações modernas  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5C5336A-19F5-4C0E-83CC-940BC7D2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0" y="1532883"/>
            <a:ext cx="2514286" cy="16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53296" y="1629364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186806" y="2571750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131647" y="796776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EQUIPE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655328" y="1293155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github.com/derlisgeorges</a:t>
            </a:r>
            <a:endParaRPr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3890253" y="216965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</a:t>
            </a:r>
            <a:r>
              <a:rPr lang="pt-BR" sz="1500" dirty="0" err="1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bielvdm</a:t>
            </a:r>
            <a:endParaRPr lang="pt-BR"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351133" y="922468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DERLIS  GEORGES</a:t>
            </a:r>
            <a:r>
              <a:rPr lang="pt-BR" b="0" i="0" dirty="0">
                <a:solidFill>
                  <a:srgbClr val="F3F3F3"/>
                </a:solidFill>
                <a:effectLst/>
                <a:latin typeface="Teko" panose="020B0604020202020204" charset="0"/>
                <a:cs typeface="Teko" panose="020B0604020202020204" charset="0"/>
              </a:rPr>
              <a:t> </a:t>
            </a:r>
            <a:endParaRPr dirty="0">
              <a:solidFill>
                <a:srgbClr val="F3F3F3"/>
              </a:solidFill>
              <a:latin typeface="Teko" panose="020B0604020202020204" charset="0"/>
              <a:ea typeface="Teko"/>
              <a:cs typeface="Teko" panose="020B0604020202020204" charset="0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2336" y="177691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GABRIEL VIANA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669103" y="307681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github.com/guhenriofc</a:t>
            </a:r>
            <a:endParaRPr sz="1500" dirty="0">
              <a:solidFill>
                <a:srgbClr val="F3F3F3"/>
              </a:solidFill>
              <a:latin typeface="Teko" panose="020B0604020202020204" charset="0"/>
              <a:ea typeface="Source Code Pro"/>
              <a:cs typeface="Teko" panose="020B0604020202020204" charset="0"/>
              <a:sym typeface="Source Code Pro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12428" y="271956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GUSTAVO HENRIQUE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1476361" y="1025429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4" name="Google Shape;614;p27"/>
          <p:cNvPicPr preferRelativeResize="0"/>
          <p:nvPr/>
        </p:nvPicPr>
        <p:blipFill rotWithShape="1">
          <a:blip r:embed="rId5">
            <a:alphaModFix amt="90000"/>
          </a:blip>
          <a:srcRect b="58359"/>
          <a:stretch/>
        </p:blipFill>
        <p:spPr>
          <a:xfrm>
            <a:off x="1559090" y="2813997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2" name="Google Shape;615;p27">
            <a:extLst>
              <a:ext uri="{FF2B5EF4-FFF2-40B4-BE49-F238E27FC236}">
                <a16:creationId xmlns:a16="http://schemas.microsoft.com/office/drawing/2014/main" id="{92DB5700-027D-4FE5-93D2-AF1FAE36DE40}"/>
              </a:ext>
            </a:extLst>
          </p:cNvPr>
          <p:cNvPicPr preferRelativeResize="0"/>
          <p:nvPr/>
        </p:nvPicPr>
        <p:blipFill rotWithShape="1">
          <a:blip r:embed="rId6">
            <a:alphaModFix amt="90000"/>
          </a:blip>
          <a:srcRect t="-11919" b="40927"/>
          <a:stretch/>
        </p:blipFill>
        <p:spPr>
          <a:xfrm>
            <a:off x="6896937" y="1830440"/>
            <a:ext cx="694500" cy="665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23" name="Google Shape;540;p27">
            <a:extLst>
              <a:ext uri="{FF2B5EF4-FFF2-40B4-BE49-F238E27FC236}">
                <a16:creationId xmlns:a16="http://schemas.microsoft.com/office/drawing/2014/main" id="{5210CBFD-25C8-46DA-A0B4-02AB9341FB0F}"/>
              </a:ext>
            </a:extLst>
          </p:cNvPr>
          <p:cNvGrpSpPr/>
          <p:nvPr/>
        </p:nvGrpSpPr>
        <p:grpSpPr>
          <a:xfrm flipH="1">
            <a:off x="4255282" y="3410984"/>
            <a:ext cx="3685702" cy="1223558"/>
            <a:chOff x="238125" y="1662850"/>
            <a:chExt cx="7137300" cy="2369400"/>
          </a:xfrm>
        </p:grpSpPr>
        <p:sp>
          <p:nvSpPr>
            <p:cNvPr id="124" name="Google Shape;541;p27">
              <a:extLst>
                <a:ext uri="{FF2B5EF4-FFF2-40B4-BE49-F238E27FC236}">
                  <a16:creationId xmlns:a16="http://schemas.microsoft.com/office/drawing/2014/main" id="{B0C7389B-3DFB-4F83-9049-DA216A7E5B2B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2;p27">
              <a:extLst>
                <a:ext uri="{FF2B5EF4-FFF2-40B4-BE49-F238E27FC236}">
                  <a16:creationId xmlns:a16="http://schemas.microsoft.com/office/drawing/2014/main" id="{AE04AE17-A34C-494F-89E4-A68DCA517289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3;p27">
              <a:extLst>
                <a:ext uri="{FF2B5EF4-FFF2-40B4-BE49-F238E27FC236}">
                  <a16:creationId xmlns:a16="http://schemas.microsoft.com/office/drawing/2014/main" id="{849B3209-7100-4F1F-AFA3-D53E8752FF56}"/>
                </a:ext>
              </a:extLst>
            </p:cNvPr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4;p27">
              <a:extLst>
                <a:ext uri="{FF2B5EF4-FFF2-40B4-BE49-F238E27FC236}">
                  <a16:creationId xmlns:a16="http://schemas.microsoft.com/office/drawing/2014/main" id="{A8898639-CC69-4743-A731-37C2ED914697}"/>
                </a:ext>
              </a:extLst>
            </p:cNvPr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5;p27">
              <a:extLst>
                <a:ext uri="{FF2B5EF4-FFF2-40B4-BE49-F238E27FC236}">
                  <a16:creationId xmlns:a16="http://schemas.microsoft.com/office/drawing/2014/main" id="{B4F6EBCC-D017-4B63-889F-EE88A094ED55}"/>
                </a:ext>
              </a:extLst>
            </p:cNvPr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6;p27">
              <a:extLst>
                <a:ext uri="{FF2B5EF4-FFF2-40B4-BE49-F238E27FC236}">
                  <a16:creationId xmlns:a16="http://schemas.microsoft.com/office/drawing/2014/main" id="{E2A61E86-C87B-4E77-9EFE-8BDDAA051C94}"/>
                </a:ext>
              </a:extLst>
            </p:cNvPr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47;p27">
              <a:extLst>
                <a:ext uri="{FF2B5EF4-FFF2-40B4-BE49-F238E27FC236}">
                  <a16:creationId xmlns:a16="http://schemas.microsoft.com/office/drawing/2014/main" id="{DA5A4394-28A8-4A86-91FF-623140A656CA}"/>
                </a:ext>
              </a:extLst>
            </p:cNvPr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48;p27">
              <a:extLst>
                <a:ext uri="{FF2B5EF4-FFF2-40B4-BE49-F238E27FC236}">
                  <a16:creationId xmlns:a16="http://schemas.microsoft.com/office/drawing/2014/main" id="{A2BE075E-8096-4C3B-AF4C-127347CC6CF1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49;p27">
              <a:extLst>
                <a:ext uri="{FF2B5EF4-FFF2-40B4-BE49-F238E27FC236}">
                  <a16:creationId xmlns:a16="http://schemas.microsoft.com/office/drawing/2014/main" id="{FDC50B96-FCE6-48FF-BD12-22250B82A053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0;p27">
              <a:extLst>
                <a:ext uri="{FF2B5EF4-FFF2-40B4-BE49-F238E27FC236}">
                  <a16:creationId xmlns:a16="http://schemas.microsoft.com/office/drawing/2014/main" id="{2320E4A8-931E-4966-8B16-833F7D38F0CD}"/>
                </a:ext>
              </a:extLst>
            </p:cNvPr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1;p27">
              <a:extLst>
                <a:ext uri="{FF2B5EF4-FFF2-40B4-BE49-F238E27FC236}">
                  <a16:creationId xmlns:a16="http://schemas.microsoft.com/office/drawing/2014/main" id="{9559568A-A493-4332-9C89-EC02807AE6A1}"/>
                </a:ext>
              </a:extLst>
            </p:cNvPr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2;p27">
              <a:extLst>
                <a:ext uri="{FF2B5EF4-FFF2-40B4-BE49-F238E27FC236}">
                  <a16:creationId xmlns:a16="http://schemas.microsoft.com/office/drawing/2014/main" id="{99FF6F95-2888-4203-8B77-335F62D4FE80}"/>
                </a:ext>
              </a:extLst>
            </p:cNvPr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3;p27">
              <a:extLst>
                <a:ext uri="{FF2B5EF4-FFF2-40B4-BE49-F238E27FC236}">
                  <a16:creationId xmlns:a16="http://schemas.microsoft.com/office/drawing/2014/main" id="{F77A0EDA-A7BB-48ED-8A22-D63AF79A35A2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4;p27">
              <a:extLst>
                <a:ext uri="{FF2B5EF4-FFF2-40B4-BE49-F238E27FC236}">
                  <a16:creationId xmlns:a16="http://schemas.microsoft.com/office/drawing/2014/main" id="{5E69FD18-D2FC-4D9F-B95E-FE67EBC0997A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5;p27">
              <a:extLst>
                <a:ext uri="{FF2B5EF4-FFF2-40B4-BE49-F238E27FC236}">
                  <a16:creationId xmlns:a16="http://schemas.microsoft.com/office/drawing/2014/main" id="{3EC8C3DF-DABE-496E-8D7F-241970F9480E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6;p27">
              <a:extLst>
                <a:ext uri="{FF2B5EF4-FFF2-40B4-BE49-F238E27FC236}">
                  <a16:creationId xmlns:a16="http://schemas.microsoft.com/office/drawing/2014/main" id="{2645DC9E-054A-4D3F-9099-DFFF194929CD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7;p27">
              <a:extLst>
                <a:ext uri="{FF2B5EF4-FFF2-40B4-BE49-F238E27FC236}">
                  <a16:creationId xmlns:a16="http://schemas.microsoft.com/office/drawing/2014/main" id="{FDD76F18-8932-44E7-BEC9-9D1CE4EA3B58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8;p27">
              <a:extLst>
                <a:ext uri="{FF2B5EF4-FFF2-40B4-BE49-F238E27FC236}">
                  <a16:creationId xmlns:a16="http://schemas.microsoft.com/office/drawing/2014/main" id="{78AC468D-2769-416C-A3B2-2C0E5C32CDB0}"/>
                </a:ext>
              </a:extLst>
            </p:cNvPr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9;p27">
              <a:extLst>
                <a:ext uri="{FF2B5EF4-FFF2-40B4-BE49-F238E27FC236}">
                  <a16:creationId xmlns:a16="http://schemas.microsoft.com/office/drawing/2014/main" id="{568F19C1-FFA6-4374-8133-4238AA1D6893}"/>
                </a:ext>
              </a:extLst>
            </p:cNvPr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0;p27">
              <a:extLst>
                <a:ext uri="{FF2B5EF4-FFF2-40B4-BE49-F238E27FC236}">
                  <a16:creationId xmlns:a16="http://schemas.microsoft.com/office/drawing/2014/main" id="{6ABD5E8B-6AB1-4691-BAB6-F341D47CE5A9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1;p27">
              <a:extLst>
                <a:ext uri="{FF2B5EF4-FFF2-40B4-BE49-F238E27FC236}">
                  <a16:creationId xmlns:a16="http://schemas.microsoft.com/office/drawing/2014/main" id="{662248D8-C433-4CBA-93B2-CBAE44919BFE}"/>
                </a:ext>
              </a:extLst>
            </p:cNvPr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" name="Google Shape;615;p27">
            <a:extLst>
              <a:ext uri="{FF2B5EF4-FFF2-40B4-BE49-F238E27FC236}">
                <a16:creationId xmlns:a16="http://schemas.microsoft.com/office/drawing/2014/main" id="{D82FAF2D-8398-4429-8854-CE8C8D073E96}"/>
              </a:ext>
            </a:extLst>
          </p:cNvPr>
          <p:cNvPicPr preferRelativeResize="0"/>
          <p:nvPr/>
        </p:nvPicPr>
        <p:blipFill rotWithShape="1">
          <a:blip r:embed="rId6">
            <a:alphaModFix amt="90000"/>
          </a:blip>
          <a:srcRect t="-11919" b="40927"/>
          <a:stretch/>
        </p:blipFill>
        <p:spPr>
          <a:xfrm>
            <a:off x="6921884" y="3586070"/>
            <a:ext cx="694500" cy="66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610;p27">
            <a:extLst>
              <a:ext uri="{FF2B5EF4-FFF2-40B4-BE49-F238E27FC236}">
                <a16:creationId xmlns:a16="http://schemas.microsoft.com/office/drawing/2014/main" id="{7373CD0C-7E38-4B2A-B18B-F8064A0DCEFE}"/>
              </a:ext>
            </a:extLst>
          </p:cNvPr>
          <p:cNvSpPr txBox="1"/>
          <p:nvPr/>
        </p:nvSpPr>
        <p:spPr>
          <a:xfrm>
            <a:off x="4923132" y="354437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GUILHERME ANDRÉ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" name="Google Shape;608;p27">
            <a:extLst>
              <a:ext uri="{FF2B5EF4-FFF2-40B4-BE49-F238E27FC236}">
                <a16:creationId xmlns:a16="http://schemas.microsoft.com/office/drawing/2014/main" id="{5B894648-BCAE-4D6D-93F8-274E3389DC00}"/>
              </a:ext>
            </a:extLst>
          </p:cNvPr>
          <p:cNvSpPr txBox="1"/>
          <p:nvPr/>
        </p:nvSpPr>
        <p:spPr>
          <a:xfrm>
            <a:off x="4095582" y="392023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F3F3F3"/>
                </a:solidFill>
                <a:latin typeface="Teko" panose="020B0604020202020204" charset="0"/>
                <a:ea typeface="Source Code Pro"/>
                <a:cs typeface="Teko" panose="020B0604020202020204" charset="0"/>
                <a:sym typeface="Source Code Pro"/>
              </a:rPr>
              <a:t>github.com/GuilhermeAndre2</a:t>
            </a:r>
          </a:p>
        </p:txBody>
      </p:sp>
      <p:pic>
        <p:nvPicPr>
          <p:cNvPr id="1030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6E34BDF9-98AE-41C8-B16A-5918259C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49" y="1380537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65622A0F-F0C9-432C-AA19-E1F33CD4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75" y="3181742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8258E3A2-A7EB-4353-8376-5854057E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15" y="4015895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Download Github Icon Png - Github Icon White Png PNG Image with No  Background - PNGkey.com">
            <a:extLst>
              <a:ext uri="{FF2B5EF4-FFF2-40B4-BE49-F238E27FC236}">
                <a16:creationId xmlns:a16="http://schemas.microsoft.com/office/drawing/2014/main" id="{99B6C5B4-0660-4681-BBDA-0E3E5254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6" y="2263666"/>
            <a:ext cx="184074" cy="18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2C54F1FF-4ED3-4176-A52E-458184371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985" y="892571"/>
            <a:ext cx="950751" cy="95075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A256CE4F-102C-430D-A450-9B1B68E24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044" y="1755707"/>
            <a:ext cx="967160" cy="967160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1E78D5DC-F11B-4D42-9E97-CE21FFC48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58" y="2698040"/>
            <a:ext cx="1001669" cy="1001669"/>
          </a:xfrm>
          <a:prstGeom prst="rect">
            <a:avLst/>
          </a:prstGeom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8CA13D0D-E793-4647-85F4-0E481538CD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5769" y="3517683"/>
            <a:ext cx="1021260" cy="1021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3F3F3"/>
                </a:solidFill>
              </a:rPr>
              <a:t>A ESCOLA PRESENTE NO PROJETO, TINHA UMA GESTÃO MANUAL DE TODO O SEU PATRIMONIO, E PRECISAVA MODERNIZAR SUAS OPERAÇÕES, ENTÃO CONTRATOU A 3GD PARA FAZER TODO ESSE PROCESSO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PROBLEMA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6012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4" y="3095733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1080299" y="748975"/>
            <a:ext cx="2296839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 QUE FOI PEDIDO 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131590" y="1509750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3F3F3"/>
                </a:solidFill>
              </a:rPr>
              <a:t>UMA APLICAÇÃO, QUE CADASTRASSE AS SALAS E OS EQUIPAMENTOS, ALEM DE UMA LISTAGEM DELES; TAMBEM FOI PEDIDO QUE OUVESSE A VALIDAÇÃO DESSE USUARIO DENTRO DO SISTEMA, PARA QUE ELE USASSE OS RECURSOS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5662325" y="2707507"/>
            <a:ext cx="2694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3F3F3"/>
                </a:solidFill>
              </a:rPr>
              <a:t>USANDO AS MELHORES TECNOLOGIAS E AS MELHORES PRÁTICA DO MERCADO, DESENVOLVEMOS A SOLUÇÃO COM TUDO QUE FOI PEDIDO</a:t>
            </a:r>
            <a:endParaRPr dirty="0"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5603665" y="1850075"/>
            <a:ext cx="2477135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 QUE ENTREGAMOS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635" name="Google Shape;635;p29"/>
          <p:cNvGrpSpPr/>
          <p:nvPr/>
        </p:nvGrpSpPr>
        <p:grpSpPr>
          <a:xfrm>
            <a:off x="-494780" y="735753"/>
            <a:ext cx="9925446" cy="3655062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4024573" y="90565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1103191" y="1964686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3F3F3"/>
                </a:solidFill>
              </a:rPr>
              <a:t>A SOLUÇÃO ENCONTRADA FOI A CONSTRUÇÃO DE UMA APLICAÇÃO QUE POSSUI BANCO DE DADOS, BACKEND, FRONTEND E A DOCUMENTAÇÃO DA MESMA, ALEM DOS MODELOS DE RELAÇÃO DENTRO DO BANCO E O PROTOTIPO DO FRONTEND</a:t>
            </a:r>
            <a:endParaRPr sz="10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SOLUTION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873238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RECURSOS UTILIZADOS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SQL SERVER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A CONSTRUÇÃO DO BANCO DE DADOS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CRIAR O FRONT END E TODOS OS RECURSOS VISUAIS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O DESENVOLVIMENTO DA SOLUÇÃO, QUE EFETIVAMENTE DARIA O FUNCIONAMENTO DA APLICAÇÃO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PARA ORGANIZAÇÃO E COMUNICAÇÃO DOS DESENVOLVEDORES RESPONSAVEIS PELO PROJETO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VS CODE COMUNITY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50" y="278846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TRELLO E DISCORD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REACTJS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351</Words>
  <Application>Microsoft Office PowerPoint</Application>
  <PresentationFormat>Apresentação na tela (16:9)</PresentationFormat>
  <Paragraphs>51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Source Code Pro</vt:lpstr>
      <vt:lpstr>Teko</vt:lpstr>
      <vt:lpstr>Arial</vt:lpstr>
      <vt:lpstr>Pitch Deck Template</vt:lpstr>
      <vt:lpstr>PROJETO DE GESTÃO PATRIONIAL ESCOLAR</vt:lpstr>
      <vt:lpstr>ÍNDICE</vt:lpstr>
      <vt:lpstr>INTRODUÇÃO</vt:lpstr>
      <vt:lpstr>Nossa Empresa</vt:lpstr>
      <vt:lpstr>EQUIPE</vt:lpstr>
      <vt:lpstr>PROBLEMA</vt:lpstr>
      <vt:lpstr>O QUE FOI PEDIDO </vt:lpstr>
      <vt:lpstr>SOLUTION</vt:lpstr>
      <vt:lpstr>RECURSOS UTILIZADOS</vt:lpstr>
      <vt:lpstr>RESULTADO DO TRABALHO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GESTÃO PATRIONIAL ESCOLAR</dc:title>
  <dc:creator>Guilherme André</dc:creator>
  <cp:lastModifiedBy>GENILDA SILVA PIRES</cp:lastModifiedBy>
  <cp:revision>2</cp:revision>
  <dcterms:modified xsi:type="dcterms:W3CDTF">2021-08-09T20:01:38Z</dcterms:modified>
</cp:coreProperties>
</file>