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9" r:id="rId4"/>
  </p:sldMasterIdLst>
  <p:notesMasterIdLst>
    <p:notesMasterId r:id="rId6"/>
  </p:notesMasterIdLst>
  <p:handoutMasterIdLst>
    <p:handoutMasterId r:id="rId7"/>
  </p:handoutMasterIdLst>
  <p:sldIdLst>
    <p:sldId id="1616" r:id="rId5"/>
  </p:sldIdLst>
  <p:sldSz cx="16249650" cy="9144000"/>
  <p:notesSz cx="6858000" cy="9144000"/>
  <p:defaultTextStyle>
    <a:defPPr>
      <a:defRPr lang="en-US"/>
    </a:defPPr>
    <a:lvl1pPr marL="0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1pPr>
    <a:lvl2pPr marL="609448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2pPr>
    <a:lvl3pPr marL="1218895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3pPr>
    <a:lvl4pPr marL="1828343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4pPr>
    <a:lvl5pPr marL="2437790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5pPr>
    <a:lvl6pPr marL="3047238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6pPr>
    <a:lvl7pPr marL="3656686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7pPr>
    <a:lvl8pPr marL="4266133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8pPr>
    <a:lvl9pPr marL="4875581" algn="l" defTabSz="1218895" rtl="0" eaLnBrk="1" latinLnBrk="0" hangingPunct="1">
      <a:defRPr sz="239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asso a Passo detalhado" id="{8D386C4E-9902-4B84-A6AB-3F7BBC48415F}">
          <p14:sldIdLst>
            <p14:sldId id="161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09" userDrawn="1">
          <p15:clr>
            <a:srgbClr val="A4A3A4"/>
          </p15:clr>
        </p15:guide>
        <p15:guide id="2" pos="4370" userDrawn="1">
          <p15:clr>
            <a:srgbClr val="A4A3A4"/>
          </p15:clr>
        </p15:guide>
        <p15:guide id="3" pos="355" userDrawn="1">
          <p15:clr>
            <a:srgbClr val="A4A3A4"/>
          </p15:clr>
        </p15:guide>
        <p15:guide id="4" pos="4551" userDrawn="1">
          <p15:clr>
            <a:srgbClr val="A4A3A4"/>
          </p15:clr>
        </p15:guide>
        <p15:guide id="5" pos="9881" userDrawn="1">
          <p15:clr>
            <a:srgbClr val="A4A3A4"/>
          </p15:clr>
        </p15:guide>
        <p15:guide id="6" pos="5753" userDrawn="1">
          <p15:clr>
            <a:srgbClr val="A4A3A4"/>
          </p15:clr>
        </p15:guide>
        <p15:guide id="7" orient="horz" pos="8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VICTOR CANUTO COSTA" initials="TVCC" lastIdx="1" clrIdx="0">
    <p:extLst>
      <p:ext uri="{19B8F6BF-5375-455C-9EA6-DF929625EA0E}">
        <p15:presenceInfo xmlns:p15="http://schemas.microsoft.com/office/powerpoint/2012/main" userId="S-1-5-21-122357091-1196166148-3457567213-21378" providerId="AD"/>
      </p:ext>
    </p:extLst>
  </p:cmAuthor>
  <p:cmAuthor id="2" name="Caio Soares do Amaral" initials="CSdA" lastIdx="6" clrIdx="1">
    <p:extLst>
      <p:ext uri="{19B8F6BF-5375-455C-9EA6-DF929625EA0E}">
        <p15:presenceInfo xmlns:p15="http://schemas.microsoft.com/office/powerpoint/2012/main" userId="S-1-5-21-122357091-1196166148-3457567213-179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5CD"/>
    <a:srgbClr val="5F5A54"/>
    <a:srgbClr val="817D78"/>
    <a:srgbClr val="272054"/>
    <a:srgbClr val="0085CA"/>
    <a:srgbClr val="E67525"/>
    <a:srgbClr val="CDE1EB"/>
    <a:srgbClr val="4DB3C7"/>
    <a:srgbClr val="A4C8DA"/>
    <a:srgbClr val="D500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761384-FC2F-49A2-9F23-69B10D845466}" v="3" dt="2024-06-11T12:50:39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765" autoAdjust="0"/>
    <p:restoredTop sz="94660"/>
  </p:normalViewPr>
  <p:slideViewPr>
    <p:cSldViewPr snapToGrid="0">
      <p:cViewPr varScale="1">
        <p:scale>
          <a:sx n="69" d="100"/>
          <a:sy n="69" d="100"/>
        </p:scale>
        <p:origin x="48" y="366"/>
      </p:cViewPr>
      <p:guideLst>
        <p:guide orient="horz" pos="2109"/>
        <p:guide pos="4370"/>
        <p:guide pos="355"/>
        <p:guide pos="4551"/>
        <p:guide pos="9881"/>
        <p:guide pos="5753"/>
        <p:guide orient="horz" pos="8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B1A83-C0FB-AE4A-BF31-03FE2D1F7F62}" type="datetimeFigureOut">
              <a:t>19/09/2025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872F7-59CA-CD43-8FE5-77209F9DEF8B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6DF90-0EDF-9541-B214-FA055FBBEF5F}" type="datetimeFigureOut">
              <a:t>19/09/2025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4F141-BCD2-1644-B852-0FE7DA1B8202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45C2F3-0CF1-9B55-0192-4AB977120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7729" y="2837173"/>
            <a:ext cx="9254189" cy="2423388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6664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pic>
        <p:nvPicPr>
          <p:cNvPr id="12" name="Imagem 11" descr="Logotipo&#10;&#10;Descrição gerada automaticamente">
            <a:extLst>
              <a:ext uri="{FF2B5EF4-FFF2-40B4-BE49-F238E27FC236}">
                <a16:creationId xmlns:a16="http://schemas.microsoft.com/office/drawing/2014/main" id="{7D070AF7-B23F-043E-714B-7A135AC64C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109" y="1494813"/>
            <a:ext cx="3591433" cy="986831"/>
          </a:xfrm>
          <a:prstGeom prst="rect">
            <a:avLst/>
          </a:prstGeom>
        </p:spPr>
      </p:pic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4F9CFA35-7B9E-04FD-575A-080EB9277FFC}"/>
              </a:ext>
            </a:extLst>
          </p:cNvPr>
          <p:cNvCxnSpPr>
            <a:cxnSpLocks/>
          </p:cNvCxnSpPr>
          <p:nvPr userDrawn="1"/>
        </p:nvCxnSpPr>
        <p:spPr>
          <a:xfrm>
            <a:off x="5344460" y="5756955"/>
            <a:ext cx="5560731" cy="0"/>
          </a:xfrm>
          <a:prstGeom prst="line">
            <a:avLst/>
          </a:prstGeom>
          <a:ln w="50800" cap="rnd">
            <a:solidFill>
              <a:srgbClr val="1E40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ubtítulo 2">
            <a:extLst>
              <a:ext uri="{FF2B5EF4-FFF2-40B4-BE49-F238E27FC236}">
                <a16:creationId xmlns:a16="http://schemas.microsoft.com/office/drawing/2014/main" id="{E5D9516D-C0C4-F484-6417-EAC117BF2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7729" y="6313633"/>
            <a:ext cx="9254189" cy="86225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09356" indent="0" algn="ctr">
              <a:buNone/>
              <a:defRPr sz="2666"/>
            </a:lvl2pPr>
            <a:lvl3pPr marL="1218712" indent="0" algn="ctr">
              <a:buNone/>
              <a:defRPr sz="2399"/>
            </a:lvl3pPr>
            <a:lvl4pPr marL="1828068" indent="0" algn="ctr">
              <a:buNone/>
              <a:defRPr sz="2132"/>
            </a:lvl4pPr>
            <a:lvl5pPr marL="2437425" indent="0" algn="ctr">
              <a:buNone/>
              <a:defRPr sz="2132"/>
            </a:lvl5pPr>
            <a:lvl6pPr marL="3046781" indent="0" algn="ctr">
              <a:buNone/>
              <a:defRPr sz="2132"/>
            </a:lvl6pPr>
            <a:lvl7pPr marL="3656137" indent="0" algn="ctr">
              <a:buNone/>
              <a:defRPr sz="2132"/>
            </a:lvl7pPr>
            <a:lvl8pPr marL="4265493" indent="0" algn="ctr">
              <a:buNone/>
              <a:defRPr sz="2132"/>
            </a:lvl8pPr>
            <a:lvl9pPr marL="4874849" indent="0" algn="ctr">
              <a:buNone/>
              <a:defRPr sz="2132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8AAD68D-5309-88F9-F218-2596FBB451EF}"/>
              </a:ext>
            </a:extLst>
          </p:cNvPr>
          <p:cNvSpPr/>
          <p:nvPr userDrawn="1"/>
        </p:nvSpPr>
        <p:spPr>
          <a:xfrm>
            <a:off x="0" y="1"/>
            <a:ext cx="16249650" cy="986831"/>
          </a:xfrm>
          <a:prstGeom prst="rect">
            <a:avLst/>
          </a:prstGeom>
          <a:gradFill>
            <a:gsLst>
              <a:gs pos="0">
                <a:srgbClr val="4DB7F0">
                  <a:lumMod val="97000"/>
                </a:srgbClr>
              </a:gs>
              <a:gs pos="100000">
                <a:srgbClr val="0085CD"/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197"/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E3D3A553-3E31-66E6-0113-20296B483558}"/>
              </a:ext>
            </a:extLst>
          </p:cNvPr>
          <p:cNvSpPr/>
          <p:nvPr userDrawn="1"/>
        </p:nvSpPr>
        <p:spPr>
          <a:xfrm>
            <a:off x="13235358" y="8481579"/>
            <a:ext cx="109728" cy="109728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0085CD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EF4DE89C-58B0-231B-84CD-BE5612196D52}"/>
              </a:ext>
            </a:extLst>
          </p:cNvPr>
          <p:cNvSpPr txBox="1"/>
          <p:nvPr userDrawn="1"/>
        </p:nvSpPr>
        <p:spPr>
          <a:xfrm>
            <a:off x="15184049" y="8821442"/>
            <a:ext cx="1286100" cy="322558"/>
          </a:xfrm>
          <a:prstGeom prst="rect">
            <a:avLst/>
          </a:prstGeom>
        </p:spPr>
        <p:txBody>
          <a:bodyPr wrap="none" rtlCol="0" anchor="ctr">
            <a:no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09/2023</a:t>
            </a:r>
          </a:p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Versão 3.8</a:t>
            </a:r>
          </a:p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kern="1200">
              <a:solidFill>
                <a:schemeClr val="bg1">
                  <a:lumMod val="50000"/>
                </a:schemeClr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78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údos_TEXT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8C4DD9CD-7383-4B01-8104-7AD10D761976}"/>
              </a:ext>
            </a:extLst>
          </p:cNvPr>
          <p:cNvSpPr/>
          <p:nvPr userDrawn="1"/>
        </p:nvSpPr>
        <p:spPr>
          <a:xfrm>
            <a:off x="9283762" y="6490031"/>
            <a:ext cx="2466306" cy="288243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BR" sz="1600" b="1" kern="1200">
                <a:solidFill>
                  <a:srgbClr val="0085C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REPETIÇÃO:</a:t>
            </a:r>
          </a:p>
          <a:p>
            <a:pPr algn="ctr"/>
            <a:endParaRPr lang="pt-BR" sz="1800">
              <a:solidFill>
                <a:srgbClr val="0085CD"/>
              </a:solidFill>
              <a:latin typeface="Arial" panose="020B0604020202020204" pitchFamily="34" charset="0"/>
              <a:ea typeface="MS UI 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2AC5945-44BF-47EE-950B-65A6462F6FF2}"/>
              </a:ext>
            </a:extLst>
          </p:cNvPr>
          <p:cNvSpPr/>
          <p:nvPr userDrawn="1"/>
        </p:nvSpPr>
        <p:spPr>
          <a:xfrm>
            <a:off x="9265316" y="4100681"/>
            <a:ext cx="6566918" cy="332090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BR" sz="1600" b="1" kern="1200">
                <a:solidFill>
                  <a:srgbClr val="0085C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AGENDAMENTO (TRIGGER):</a:t>
            </a:r>
          </a:p>
          <a:p>
            <a:pPr algn="ctr"/>
            <a:endParaRPr lang="pt-BR" sz="1600">
              <a:solidFill>
                <a:srgbClr val="0085CD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5" name="Espaço Reservado para Texto 5">
            <a:extLst>
              <a:ext uri="{FF2B5EF4-FFF2-40B4-BE49-F238E27FC236}">
                <a16:creationId xmlns:a16="http://schemas.microsoft.com/office/drawing/2014/main" id="{D34293A5-2193-4922-8345-D75858A90C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3563" y="5552611"/>
            <a:ext cx="8503570" cy="345058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lang="pt-BR" sz="1800" dirty="0">
                <a:solidFill>
                  <a:srgbClr val="5F5A54"/>
                </a:solidFill>
                <a:latin typeface="Arial Nova" panose="020B05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222A571-C760-4A98-B885-D95A09F9C2E5}"/>
              </a:ext>
            </a:extLst>
          </p:cNvPr>
          <p:cNvCxnSpPr>
            <a:cxnSpLocks/>
          </p:cNvCxnSpPr>
          <p:nvPr userDrawn="1"/>
        </p:nvCxnSpPr>
        <p:spPr>
          <a:xfrm>
            <a:off x="9217646" y="1658310"/>
            <a:ext cx="0" cy="723460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Espaço Reservado para Texto 5">
            <a:extLst>
              <a:ext uri="{FF2B5EF4-FFF2-40B4-BE49-F238E27FC236}">
                <a16:creationId xmlns:a16="http://schemas.microsoft.com/office/drawing/2014/main" id="{83D8F816-66E0-47EB-83C1-EC5D0371D8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30426" y="1625772"/>
            <a:ext cx="6526332" cy="2357616"/>
          </a:xfrm>
          <a:prstGeom prst="rect">
            <a:avLst/>
          </a:prstGeom>
        </p:spPr>
        <p:txBody>
          <a:bodyPr anchor="ctr"/>
          <a:lstStyle>
            <a:lvl1pPr>
              <a:defRPr lang="pt-BR" sz="1800" dirty="0">
                <a:solidFill>
                  <a:srgbClr val="5F5A5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37" name="Espaço Reservado para Texto 5">
            <a:extLst>
              <a:ext uri="{FF2B5EF4-FFF2-40B4-BE49-F238E27FC236}">
                <a16:creationId xmlns:a16="http://schemas.microsoft.com/office/drawing/2014/main" id="{B9ABC7DF-3D35-433C-ADBA-B11EA1359D3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60430" y="5020284"/>
            <a:ext cx="6566916" cy="978065"/>
          </a:xfrm>
          <a:prstGeom prst="rect">
            <a:avLst/>
          </a:prstGeom>
        </p:spPr>
        <p:txBody>
          <a:bodyPr anchor="ctr"/>
          <a:lstStyle>
            <a:lvl1pPr>
              <a:defRPr lang="pt-BR" sz="1800" dirty="0">
                <a:solidFill>
                  <a:srgbClr val="5F5A5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EDDE5C-4C8C-8FF8-2FDC-C0DEEE717A90}"/>
              </a:ext>
            </a:extLst>
          </p:cNvPr>
          <p:cNvSpPr txBox="1"/>
          <p:nvPr userDrawn="1"/>
        </p:nvSpPr>
        <p:spPr>
          <a:xfrm>
            <a:off x="9283762" y="4528602"/>
            <a:ext cx="6572996" cy="340336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>
                <a:solidFill>
                  <a:srgbClr val="5F5A54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Descrever os Horários e Dias da Semana, informar se deve ser executado em feriados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CAF8EC-7AE9-8745-C80D-72E3E47EE1A9}"/>
              </a:ext>
            </a:extLst>
          </p:cNvPr>
          <p:cNvSpPr txBox="1"/>
          <p:nvPr userDrawn="1"/>
        </p:nvSpPr>
        <p:spPr>
          <a:xfrm>
            <a:off x="9283762" y="6819993"/>
            <a:ext cx="6572996" cy="54829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1200">
                <a:solidFill>
                  <a:srgbClr val="5F5A54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Descrever onde o robô deverá repetir o processo mais de uma vez (looping)</a:t>
            </a:r>
            <a:br>
              <a:rPr lang="pt-BR" sz="1200" b="1" kern="1200">
                <a:solidFill>
                  <a:srgbClr val="5F5A54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</a:br>
            <a:r>
              <a:rPr lang="pt-BR" sz="1200" b="1" kern="1200">
                <a:solidFill>
                  <a:srgbClr val="5F5A54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Exemplo: Executar processo para as filiais 1,2 e 3</a:t>
            </a:r>
          </a:p>
          <a:p>
            <a:pPr algn="l">
              <a:lnSpc>
                <a:spcPct val="100000"/>
              </a:lnSpc>
            </a:pPr>
            <a:endParaRPr lang="pt-BR" sz="1200" b="0" i="0">
              <a:solidFill>
                <a:schemeClr val="tx1"/>
              </a:solidFill>
              <a:latin typeface="Arial" panose="020B0604020202020204" pitchFamily="34" charset="0"/>
              <a:ea typeface="MS UI Gothic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684D867-5FD1-CA1D-1792-CE51DA91E9EC}"/>
              </a:ext>
            </a:extLst>
          </p:cNvPr>
          <p:cNvCxnSpPr>
            <a:cxnSpLocks/>
          </p:cNvCxnSpPr>
          <p:nvPr userDrawn="1"/>
        </p:nvCxnSpPr>
        <p:spPr>
          <a:xfrm>
            <a:off x="0" y="198967"/>
            <a:ext cx="14712896" cy="0"/>
          </a:xfrm>
          <a:prstGeom prst="line">
            <a:avLst/>
          </a:prstGeom>
          <a:ln w="50800">
            <a:gradFill flip="none" rotWithShape="1">
              <a:gsLst>
                <a:gs pos="100000">
                  <a:srgbClr val="4DB7F0"/>
                </a:gs>
                <a:gs pos="41000">
                  <a:srgbClr val="0085CD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2651E01-B5D6-C6D5-8416-980294362351}"/>
              </a:ext>
            </a:extLst>
          </p:cNvPr>
          <p:cNvCxnSpPr>
            <a:cxnSpLocks/>
          </p:cNvCxnSpPr>
          <p:nvPr userDrawn="1"/>
        </p:nvCxnSpPr>
        <p:spPr>
          <a:xfrm>
            <a:off x="14712895" y="8949267"/>
            <a:ext cx="1536755" cy="0"/>
          </a:xfrm>
          <a:prstGeom prst="line">
            <a:avLst/>
          </a:prstGeom>
          <a:ln w="50800">
            <a:gradFill flip="none" rotWithShape="1">
              <a:gsLst>
                <a:gs pos="100000">
                  <a:srgbClr val="4DB7F0"/>
                </a:gs>
                <a:gs pos="36000">
                  <a:srgbClr val="0085CD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84907B42-6E18-7980-8B70-ED5FF70BA2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577" y="341377"/>
            <a:ext cx="839181" cy="73331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2276857-4582-89AF-4D85-E3D4F8B2F4E4}"/>
              </a:ext>
            </a:extLst>
          </p:cNvPr>
          <p:cNvSpPr txBox="1"/>
          <p:nvPr userDrawn="1"/>
        </p:nvSpPr>
        <p:spPr>
          <a:xfrm>
            <a:off x="563563" y="5275613"/>
            <a:ext cx="8141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kern="1200">
                <a:solidFill>
                  <a:srgbClr val="5F5A54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Informar os e-mails que o robô deverá enviar as notificações de erro e sucesso</a:t>
            </a:r>
            <a:r>
              <a:rPr lang="pt-BR" sz="1200" b="1" kern="1200">
                <a:solidFill>
                  <a:srgbClr val="5F5A54"/>
                </a:solidFill>
                <a:latin typeface="Grotesque" panose="020B0504020202020204" pitchFamily="34" charset="0"/>
                <a:ea typeface="MS UI Gothic" panose="020B0600070205080204" pitchFamily="34" charset="-128"/>
                <a:cs typeface="+mn-cs"/>
              </a:rPr>
              <a:t>.</a:t>
            </a:r>
            <a:endParaRPr lang="pt-BR">
              <a:latin typeface="Grotesque" panose="020B0504020202020204" pitchFamily="34" charset="0"/>
              <a:ea typeface="MS UI Gothic" panose="020B0600070205080204" pitchFamily="34" charset="-12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683BE00-9526-CCA6-495F-AF2A39EF1E00}"/>
              </a:ext>
            </a:extLst>
          </p:cNvPr>
          <p:cNvSpPr txBox="1"/>
          <p:nvPr userDrawn="1"/>
        </p:nvSpPr>
        <p:spPr>
          <a:xfrm>
            <a:off x="563563" y="1329847"/>
            <a:ext cx="8489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kern="1200">
                <a:solidFill>
                  <a:srgbClr val="5F5A54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Informar os e-mails que o robô deverá enviar as notificações. Caso não haja, excluir o texto proposto </a:t>
            </a:r>
            <a:endParaRPr lang="pt-BR">
              <a:latin typeface="Arial" panose="020B0604020202020204" pitchFamily="34" charset="0"/>
              <a:ea typeface="MS UI 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DF59026F-57F7-1E96-CAB9-1AAAB2BF76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9393" y="1619728"/>
            <a:ext cx="8503570" cy="3365598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lang="pt-BR" sz="1800" dirty="0">
                <a:solidFill>
                  <a:srgbClr val="5F5A5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9FEBF46-A8B3-C7AC-FA2C-ADF56939E16A}"/>
              </a:ext>
            </a:extLst>
          </p:cNvPr>
          <p:cNvSpPr/>
          <p:nvPr userDrawn="1"/>
        </p:nvSpPr>
        <p:spPr>
          <a:xfrm>
            <a:off x="527438" y="5007717"/>
            <a:ext cx="8177801" cy="489894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>
                <a:solidFill>
                  <a:srgbClr val="0085C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E-MAIL DE NOTIFICAÇÃO FIM DO PROCESSO:</a:t>
            </a:r>
            <a:br>
              <a:rPr lang="pt-BR" sz="1600" b="1">
                <a:solidFill>
                  <a:srgbClr val="0085C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</a:br>
            <a:endParaRPr lang="pt-BR" sz="1600">
              <a:solidFill>
                <a:srgbClr val="0085CD"/>
              </a:solidFill>
              <a:latin typeface="Arial" panose="020B0604020202020204" pitchFamily="34" charset="0"/>
              <a:ea typeface="MS UI 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59006BF-11C3-C9F3-63EF-011E9562CBA3}"/>
              </a:ext>
            </a:extLst>
          </p:cNvPr>
          <p:cNvSpPr/>
          <p:nvPr userDrawn="1"/>
        </p:nvSpPr>
        <p:spPr>
          <a:xfrm>
            <a:off x="563562" y="1044211"/>
            <a:ext cx="8173115" cy="291512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>
                <a:solidFill>
                  <a:srgbClr val="0085C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E-MAIL DE NOTIFICAÇÃO INÍCIO DO PROCESSO (OPCIONAL):</a:t>
            </a:r>
            <a:endParaRPr lang="pt-BR" sz="1600">
              <a:solidFill>
                <a:srgbClr val="0085CD"/>
              </a:solidFill>
              <a:latin typeface="Arial" panose="020B0604020202020204" pitchFamily="34" charset="0"/>
              <a:ea typeface="MS UI 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0C14715-D9E3-2985-1F03-AE3D26ECB76C}"/>
              </a:ext>
            </a:extLst>
          </p:cNvPr>
          <p:cNvSpPr/>
          <p:nvPr userDrawn="1"/>
        </p:nvSpPr>
        <p:spPr>
          <a:xfrm>
            <a:off x="9217647" y="1037186"/>
            <a:ext cx="6544656" cy="291512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l" defTabSz="1218895" rtl="0" eaLnBrk="1" latinLnBrk="0" hangingPunct="1"/>
            <a:r>
              <a:rPr lang="pt-BR" sz="1600" b="1" kern="1200">
                <a:solidFill>
                  <a:srgbClr val="0085C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PARA INICIAR O ROBO É NECESSÁRIO QUE...</a:t>
            </a:r>
          </a:p>
        </p:txBody>
      </p:sp>
      <p:sp>
        <p:nvSpPr>
          <p:cNvPr id="18" name="Espaço Reservado para Texto 5">
            <a:extLst>
              <a:ext uri="{FF2B5EF4-FFF2-40B4-BE49-F238E27FC236}">
                <a16:creationId xmlns:a16="http://schemas.microsoft.com/office/drawing/2014/main" id="{52D7E0BB-D833-A172-8E2A-5984C84AFCC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63564" y="5552611"/>
            <a:ext cx="8503570" cy="345058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lang="pt-BR" sz="1800" dirty="0">
                <a:solidFill>
                  <a:srgbClr val="5F5A5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20" name="Espaço Reservado para Texto 5">
            <a:extLst>
              <a:ext uri="{FF2B5EF4-FFF2-40B4-BE49-F238E27FC236}">
                <a16:creationId xmlns:a16="http://schemas.microsoft.com/office/drawing/2014/main" id="{7A834621-B71E-C922-58FE-5225510286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60428" y="7712515"/>
            <a:ext cx="6566918" cy="1236752"/>
          </a:xfrm>
          <a:prstGeom prst="rect">
            <a:avLst/>
          </a:prstGeom>
        </p:spPr>
        <p:txBody>
          <a:bodyPr anchor="ctr"/>
          <a:lstStyle>
            <a:lvl1pPr>
              <a:defRPr lang="pt-BR" sz="1800" dirty="0">
                <a:solidFill>
                  <a:srgbClr val="5F5A5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F1CB4FB-6DF8-8F3E-FA9E-9FDFA54D746C}"/>
              </a:ext>
            </a:extLst>
          </p:cNvPr>
          <p:cNvSpPr txBox="1"/>
          <p:nvPr userDrawn="1"/>
        </p:nvSpPr>
        <p:spPr>
          <a:xfrm>
            <a:off x="9231818" y="1329847"/>
            <a:ext cx="5149753" cy="2769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>
                <a:solidFill>
                  <a:srgbClr val="5F5A54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Breve descrição de como irá iniciar o processamento do robô</a:t>
            </a:r>
          </a:p>
          <a:p>
            <a:pPr algn="l">
              <a:lnSpc>
                <a:spcPct val="100000"/>
              </a:lnSpc>
            </a:pPr>
            <a:endParaRPr lang="pt-BR" sz="1200" b="0" i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 Narrow" charset="0"/>
            </a:endParaRP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D3E700F-67B2-AABB-F3C3-F086E0EDCD8D}"/>
              </a:ext>
            </a:extLst>
          </p:cNvPr>
          <p:cNvSpPr txBox="1">
            <a:spLocks/>
          </p:cNvSpPr>
          <p:nvPr userDrawn="1"/>
        </p:nvSpPr>
        <p:spPr>
          <a:xfrm>
            <a:off x="485097" y="378278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i="0" kern="1200" baseline="0">
                <a:solidFill>
                  <a:srgbClr val="7F7F7F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400"/>
              </a:spcAft>
            </a:pPr>
            <a:r>
              <a:rPr lang="pt-BR" sz="3200" cap="small">
                <a:solidFill>
                  <a:srgbClr val="0085C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INTRODUÇÃO RPA</a:t>
            </a:r>
          </a:p>
        </p:txBody>
      </p:sp>
    </p:spTree>
    <p:extLst>
      <p:ext uri="{BB962C8B-B14F-4D97-AF65-F5344CB8AC3E}">
        <p14:creationId xmlns:p14="http://schemas.microsoft.com/office/powerpoint/2010/main" val="23945608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816" userDrawn="1">
          <p15:clr>
            <a:srgbClr val="FBAE40"/>
          </p15:clr>
        </p15:guide>
        <p15:guide id="2" pos="2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údos_TEXT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5">
            <a:extLst>
              <a:ext uri="{FF2B5EF4-FFF2-40B4-BE49-F238E27FC236}">
                <a16:creationId xmlns:a16="http://schemas.microsoft.com/office/drawing/2014/main" id="{8C4DD9CD-7383-4B01-8104-7AD10D761976}"/>
              </a:ext>
            </a:extLst>
          </p:cNvPr>
          <p:cNvSpPr/>
          <p:nvPr userDrawn="1"/>
        </p:nvSpPr>
        <p:spPr>
          <a:xfrm>
            <a:off x="9203476" y="4283757"/>
            <a:ext cx="2466306" cy="300607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BR" sz="1600" b="1" kern="1200">
                <a:solidFill>
                  <a:srgbClr val="0085CD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+mn-cs"/>
              </a:rPr>
              <a:t>REPETIÇÃO:</a:t>
            </a:r>
          </a:p>
          <a:p>
            <a:pPr algn="ctr"/>
            <a:endParaRPr lang="pt-BR" sz="1800">
              <a:solidFill>
                <a:srgbClr val="0070C0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3E7D3FC-4FE3-4FE8-B9B4-D2994D4FC52C}"/>
              </a:ext>
            </a:extLst>
          </p:cNvPr>
          <p:cNvSpPr/>
          <p:nvPr userDrawn="1"/>
        </p:nvSpPr>
        <p:spPr>
          <a:xfrm>
            <a:off x="9217646" y="1025463"/>
            <a:ext cx="6544656" cy="291512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l" defTabSz="1218895" rtl="0" eaLnBrk="1" latinLnBrk="0" hangingPunct="1"/>
            <a:r>
              <a:rPr lang="pt-BR" sz="1600" b="1" kern="1200">
                <a:solidFill>
                  <a:srgbClr val="0085CD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+mn-cs"/>
              </a:rPr>
              <a:t>PARA INICIAR O ROBO É NECESSÁRIO QUE...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2AC5945-44BF-47EE-950B-65A6462F6FF2}"/>
              </a:ext>
            </a:extLst>
          </p:cNvPr>
          <p:cNvSpPr/>
          <p:nvPr userDrawn="1"/>
        </p:nvSpPr>
        <p:spPr>
          <a:xfrm>
            <a:off x="9217646" y="2692439"/>
            <a:ext cx="6566918" cy="332090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BR" sz="1600" b="1" kern="1200">
                <a:solidFill>
                  <a:srgbClr val="0085CD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+mn-cs"/>
              </a:rPr>
              <a:t>AGENDAMENTO (TRIGGER):</a:t>
            </a:r>
          </a:p>
          <a:p>
            <a:pPr algn="ctr"/>
            <a:endParaRPr lang="pt-BR" sz="1600">
              <a:solidFill>
                <a:srgbClr val="0070C0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5" name="Espaço Reservado para Texto 5">
            <a:extLst>
              <a:ext uri="{FF2B5EF4-FFF2-40B4-BE49-F238E27FC236}">
                <a16:creationId xmlns:a16="http://schemas.microsoft.com/office/drawing/2014/main" id="{D34293A5-2193-4922-8345-D75858A90C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3563" y="5599503"/>
            <a:ext cx="8503570" cy="345058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lang="pt-BR" sz="1800" dirty="0">
                <a:solidFill>
                  <a:srgbClr val="5F5A54"/>
                </a:solidFill>
                <a:latin typeface="MS UI Gothic" panose="020B0600070205080204" pitchFamily="34" charset="-128"/>
                <a:ea typeface="MS UI Gothic" panose="020B0600070205080204" pitchFamily="34" charset="-128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222A571-C760-4A98-B885-D95A09F9C2E5}"/>
              </a:ext>
            </a:extLst>
          </p:cNvPr>
          <p:cNvCxnSpPr>
            <a:cxnSpLocks/>
          </p:cNvCxnSpPr>
          <p:nvPr userDrawn="1"/>
        </p:nvCxnSpPr>
        <p:spPr>
          <a:xfrm>
            <a:off x="9217646" y="1658310"/>
            <a:ext cx="0" cy="7234607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Espaço Reservado para Texto 5">
            <a:extLst>
              <a:ext uri="{FF2B5EF4-FFF2-40B4-BE49-F238E27FC236}">
                <a16:creationId xmlns:a16="http://schemas.microsoft.com/office/drawing/2014/main" id="{785EFB1B-788A-4FC1-9EC3-469D9743383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368156" y="5198822"/>
            <a:ext cx="6566918" cy="1236752"/>
          </a:xfrm>
          <a:prstGeom prst="rect">
            <a:avLst/>
          </a:prstGeom>
        </p:spPr>
        <p:txBody>
          <a:bodyPr anchor="ctr"/>
          <a:lstStyle>
            <a:lvl1pPr>
              <a:defRPr lang="pt-BR" sz="1800" dirty="0">
                <a:solidFill>
                  <a:srgbClr val="5F5A54"/>
                </a:solidFill>
                <a:latin typeface="Arial Nova" panose="020B05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35" name="Espaço Reservado para Texto 5">
            <a:extLst>
              <a:ext uri="{FF2B5EF4-FFF2-40B4-BE49-F238E27FC236}">
                <a16:creationId xmlns:a16="http://schemas.microsoft.com/office/drawing/2014/main" id="{83D8F816-66E0-47EB-83C1-EC5D0371D8E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30426" y="1625772"/>
            <a:ext cx="6526332" cy="1021010"/>
          </a:xfrm>
          <a:prstGeom prst="rect">
            <a:avLst/>
          </a:prstGeom>
        </p:spPr>
        <p:txBody>
          <a:bodyPr anchor="ctr"/>
          <a:lstStyle>
            <a:lvl1pPr>
              <a:defRPr lang="pt-BR" sz="1800" dirty="0">
                <a:solidFill>
                  <a:srgbClr val="5F5A54"/>
                </a:solidFill>
                <a:latin typeface="Arial Nova" panose="020B05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37" name="Espaço Reservado para Texto 5">
            <a:extLst>
              <a:ext uri="{FF2B5EF4-FFF2-40B4-BE49-F238E27FC236}">
                <a16:creationId xmlns:a16="http://schemas.microsoft.com/office/drawing/2014/main" id="{B9ABC7DF-3D35-433C-ADBA-B11EA1359D3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30422" y="3293328"/>
            <a:ext cx="6566916" cy="978065"/>
          </a:xfrm>
          <a:prstGeom prst="rect">
            <a:avLst/>
          </a:prstGeom>
        </p:spPr>
        <p:txBody>
          <a:bodyPr anchor="ctr"/>
          <a:lstStyle>
            <a:lvl1pPr>
              <a:defRPr lang="pt-BR" sz="1800" dirty="0">
                <a:solidFill>
                  <a:srgbClr val="5F5A54"/>
                </a:solidFill>
                <a:latin typeface="Arial Nova" panose="020B05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8754E2D-DCE0-13B8-65A2-A8D81A7277AD}"/>
              </a:ext>
            </a:extLst>
          </p:cNvPr>
          <p:cNvSpPr/>
          <p:nvPr userDrawn="1"/>
        </p:nvSpPr>
        <p:spPr>
          <a:xfrm>
            <a:off x="9231817" y="6499420"/>
            <a:ext cx="6604649" cy="279686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algn="l" defTabSz="1218895" rtl="0" eaLnBrk="1" latinLnBrk="0" hangingPunct="1"/>
            <a:r>
              <a:rPr lang="pt-BR" sz="1600" b="1" kern="1200">
                <a:solidFill>
                  <a:srgbClr val="0085CD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+mn-cs"/>
              </a:rPr>
              <a:t>CENÁRIOS DE TESTE (REGRA DE NEGÓCIO):</a:t>
            </a:r>
          </a:p>
        </p:txBody>
      </p:sp>
      <p:sp>
        <p:nvSpPr>
          <p:cNvPr id="26" name="Espaço Reservado para Texto 5">
            <a:extLst>
              <a:ext uri="{FF2B5EF4-FFF2-40B4-BE49-F238E27FC236}">
                <a16:creationId xmlns:a16="http://schemas.microsoft.com/office/drawing/2014/main" id="{B6B8F8FF-41DA-9CCB-F43C-1DB4BA6A406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68160" y="7108147"/>
            <a:ext cx="5647825" cy="1784770"/>
          </a:xfrm>
          <a:prstGeom prst="rect">
            <a:avLst/>
          </a:prstGeom>
        </p:spPr>
        <p:txBody>
          <a:bodyPr anchor="ctr"/>
          <a:lstStyle>
            <a:lvl1pPr>
              <a:defRPr lang="pt-BR" sz="1800" dirty="0">
                <a:solidFill>
                  <a:srgbClr val="5F5A54"/>
                </a:solidFill>
                <a:latin typeface="Arial Nova" panose="020B05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6F82355-3711-6118-EFFA-BBDDF70CAF1D}"/>
              </a:ext>
            </a:extLst>
          </p:cNvPr>
          <p:cNvSpPr txBox="1"/>
          <p:nvPr userDrawn="1"/>
        </p:nvSpPr>
        <p:spPr>
          <a:xfrm>
            <a:off x="9231817" y="1329847"/>
            <a:ext cx="5149753" cy="27698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>
                <a:solidFill>
                  <a:srgbClr val="5F5A54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Breve descrição de como irá iniciar o processamento do robô</a:t>
            </a:r>
          </a:p>
          <a:p>
            <a:pPr algn="l">
              <a:lnSpc>
                <a:spcPct val="100000"/>
              </a:lnSpc>
            </a:pPr>
            <a:endParaRPr lang="pt-BR" sz="1200" b="0" i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 Narrow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EDDE5C-4C8C-8FF8-2FDC-C0DEEE717A90}"/>
              </a:ext>
            </a:extLst>
          </p:cNvPr>
          <p:cNvSpPr txBox="1"/>
          <p:nvPr userDrawn="1"/>
        </p:nvSpPr>
        <p:spPr>
          <a:xfrm>
            <a:off x="9203476" y="2977790"/>
            <a:ext cx="6572996" cy="340336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>
                <a:solidFill>
                  <a:srgbClr val="5F5A54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Descrever os Horários e Dias da Semana, informar se deve ser executado em feriados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CAF8EC-7AE9-8745-C80D-72E3E47EE1A9}"/>
              </a:ext>
            </a:extLst>
          </p:cNvPr>
          <p:cNvSpPr txBox="1"/>
          <p:nvPr userDrawn="1"/>
        </p:nvSpPr>
        <p:spPr>
          <a:xfrm>
            <a:off x="9231817" y="4602013"/>
            <a:ext cx="6572996" cy="548292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kern="1200">
                <a:solidFill>
                  <a:srgbClr val="5F5A54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+mn-cs"/>
              </a:rPr>
              <a:t>Descrever onde o robô deverá repetir o processo mais de uma vez (looping)</a:t>
            </a:r>
            <a:br>
              <a:rPr lang="pt-BR" sz="1200" b="1" kern="1200">
                <a:solidFill>
                  <a:srgbClr val="5F5A54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+mn-cs"/>
              </a:rPr>
            </a:br>
            <a:r>
              <a:rPr lang="pt-BR" sz="1200" b="1" kern="1200">
                <a:solidFill>
                  <a:srgbClr val="5F5A54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+mn-cs"/>
              </a:rPr>
              <a:t>Exemplo: Executar processo para as filiais 1,2 e 3</a:t>
            </a:r>
          </a:p>
          <a:p>
            <a:pPr algn="l">
              <a:lnSpc>
                <a:spcPct val="100000"/>
              </a:lnSpc>
            </a:pPr>
            <a:endParaRPr lang="pt-BR" sz="1200" b="0" i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 Narrow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E7944FE-DA3F-88D9-5A93-81F6A072196D}"/>
              </a:ext>
            </a:extLst>
          </p:cNvPr>
          <p:cNvSpPr txBox="1"/>
          <p:nvPr userDrawn="1"/>
        </p:nvSpPr>
        <p:spPr>
          <a:xfrm>
            <a:off x="9217646" y="6793265"/>
            <a:ext cx="4774252" cy="384496"/>
          </a:xfrm>
          <a:prstGeom prst="rect">
            <a:avLst/>
          </a:prstGeom>
        </p:spPr>
        <p:txBody>
          <a:bodyPr wrap="none" rtlCol="0">
            <a:normAutofit/>
          </a:bodyPr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>
                <a:solidFill>
                  <a:srgbClr val="5F5A54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Relacionar os tipos de cenários e/ou planilha de testes</a:t>
            </a:r>
          </a:p>
          <a:p>
            <a:pPr algn="l">
              <a:lnSpc>
                <a:spcPct val="100000"/>
              </a:lnSpc>
            </a:pPr>
            <a:endParaRPr lang="pt-BR" sz="1200" b="1" i="0">
              <a:solidFill>
                <a:schemeClr val="tx1"/>
              </a:solidFill>
              <a:latin typeface="MS UI Gothic" panose="020B0600070205080204" pitchFamily="34" charset="-128"/>
              <a:ea typeface="MS UI Gothic" panose="020B0600070205080204" pitchFamily="34" charset="-128"/>
              <a:cs typeface="Arial Narrow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684D867-5FD1-CA1D-1792-CE51DA91E9EC}"/>
              </a:ext>
            </a:extLst>
          </p:cNvPr>
          <p:cNvCxnSpPr>
            <a:cxnSpLocks/>
          </p:cNvCxnSpPr>
          <p:nvPr userDrawn="1"/>
        </p:nvCxnSpPr>
        <p:spPr>
          <a:xfrm>
            <a:off x="0" y="198967"/>
            <a:ext cx="14712896" cy="0"/>
          </a:xfrm>
          <a:prstGeom prst="line">
            <a:avLst/>
          </a:prstGeom>
          <a:ln w="50800">
            <a:gradFill flip="none" rotWithShape="1">
              <a:gsLst>
                <a:gs pos="100000">
                  <a:srgbClr val="4DB7F0"/>
                </a:gs>
                <a:gs pos="41000">
                  <a:srgbClr val="0085CD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2651E01-B5D6-C6D5-8416-980294362351}"/>
              </a:ext>
            </a:extLst>
          </p:cNvPr>
          <p:cNvCxnSpPr>
            <a:cxnSpLocks/>
          </p:cNvCxnSpPr>
          <p:nvPr userDrawn="1"/>
        </p:nvCxnSpPr>
        <p:spPr>
          <a:xfrm>
            <a:off x="14712895" y="8949267"/>
            <a:ext cx="1536755" cy="0"/>
          </a:xfrm>
          <a:prstGeom prst="line">
            <a:avLst/>
          </a:prstGeom>
          <a:ln w="50800">
            <a:gradFill flip="none" rotWithShape="1">
              <a:gsLst>
                <a:gs pos="100000">
                  <a:srgbClr val="4DB7F0"/>
                </a:gs>
                <a:gs pos="36000">
                  <a:srgbClr val="0085CD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84907B42-6E18-7980-8B70-ED5FF70BA2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577" y="341377"/>
            <a:ext cx="839181" cy="73331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2276857-4582-89AF-4D85-E3D4F8B2F4E4}"/>
              </a:ext>
            </a:extLst>
          </p:cNvPr>
          <p:cNvSpPr txBox="1"/>
          <p:nvPr userDrawn="1"/>
        </p:nvSpPr>
        <p:spPr>
          <a:xfrm>
            <a:off x="549393" y="5322505"/>
            <a:ext cx="8141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kern="1200">
                <a:solidFill>
                  <a:srgbClr val="5F5A54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+mn-cs"/>
              </a:rPr>
              <a:t>Informar os e-mails que o robô deverá enviar as notificações de erro e sucesso.</a:t>
            </a:r>
            <a:endParaRPr lang="pt-BR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683BE00-9526-CCA6-495F-AF2A39EF1E00}"/>
              </a:ext>
            </a:extLst>
          </p:cNvPr>
          <p:cNvSpPr txBox="1"/>
          <p:nvPr userDrawn="1"/>
        </p:nvSpPr>
        <p:spPr>
          <a:xfrm>
            <a:off x="563563" y="1329847"/>
            <a:ext cx="814167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1" kern="1200">
                <a:solidFill>
                  <a:srgbClr val="5F5A54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+mn-cs"/>
              </a:rPr>
              <a:t>Informar os e-mails que o robô deverá enviar as notificações de início do processamento. </a:t>
            </a:r>
            <a:endParaRPr lang="pt-BR"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DF59026F-57F7-1E96-CAB9-1AAAB2BF768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9393" y="1619727"/>
            <a:ext cx="8503570" cy="345058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lang="pt-BR" sz="1800" dirty="0">
                <a:solidFill>
                  <a:srgbClr val="5F5A54"/>
                </a:solidFill>
                <a:latin typeface="Arial Nova" panose="020B05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9FEBF46-A8B3-C7AC-FA2C-ADF56939E16A}"/>
              </a:ext>
            </a:extLst>
          </p:cNvPr>
          <p:cNvSpPr/>
          <p:nvPr userDrawn="1"/>
        </p:nvSpPr>
        <p:spPr>
          <a:xfrm>
            <a:off x="563563" y="5090832"/>
            <a:ext cx="8177801" cy="290288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>
                <a:solidFill>
                  <a:srgbClr val="0085CD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E-MAIL DE NOTIFICAÇÃO FIM DO PROCESSO:</a:t>
            </a:r>
            <a:endParaRPr lang="pt-BR" sz="1600">
              <a:solidFill>
                <a:srgbClr val="0085CD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  <p:sp>
        <p:nvSpPr>
          <p:cNvPr id="20" name="Espaço Reservado para Texto 5">
            <a:extLst>
              <a:ext uri="{FF2B5EF4-FFF2-40B4-BE49-F238E27FC236}">
                <a16:creationId xmlns:a16="http://schemas.microsoft.com/office/drawing/2014/main" id="{7A834621-B71E-C922-58FE-52255102865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368157" y="5198822"/>
            <a:ext cx="6566918" cy="1236752"/>
          </a:xfrm>
          <a:prstGeom prst="rect">
            <a:avLst/>
          </a:prstGeom>
        </p:spPr>
        <p:txBody>
          <a:bodyPr anchor="ctr"/>
          <a:lstStyle>
            <a:lvl1pPr>
              <a:defRPr lang="pt-BR" sz="1800" dirty="0">
                <a:solidFill>
                  <a:srgbClr val="5F5A54"/>
                </a:solidFill>
                <a:latin typeface="Arial Nova" panose="020B05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24" name="Espaço Reservado para Texto 5">
            <a:extLst>
              <a:ext uri="{FF2B5EF4-FFF2-40B4-BE49-F238E27FC236}">
                <a16:creationId xmlns:a16="http://schemas.microsoft.com/office/drawing/2014/main" id="{830EBBAD-39F0-F24A-9BAA-B1CD27139DD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368161" y="7108147"/>
            <a:ext cx="5647825" cy="1784770"/>
          </a:xfrm>
          <a:prstGeom prst="rect">
            <a:avLst/>
          </a:prstGeom>
        </p:spPr>
        <p:txBody>
          <a:bodyPr anchor="ctr"/>
          <a:lstStyle>
            <a:lvl1pPr>
              <a:defRPr lang="pt-BR" sz="1800" dirty="0">
                <a:solidFill>
                  <a:srgbClr val="5F5A54"/>
                </a:solidFill>
                <a:latin typeface="Arial Nova" panose="020B05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FEBDD086-0319-4725-87D5-9806574A1E8D}"/>
              </a:ext>
            </a:extLst>
          </p:cNvPr>
          <p:cNvSpPr/>
          <p:nvPr userDrawn="1"/>
        </p:nvSpPr>
        <p:spPr>
          <a:xfrm>
            <a:off x="563563" y="1044211"/>
            <a:ext cx="8173115" cy="489894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88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600" b="1">
                <a:solidFill>
                  <a:srgbClr val="0085CD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g</a:t>
            </a:r>
            <a:endParaRPr lang="pt-BR" sz="1600">
              <a:solidFill>
                <a:srgbClr val="0085CD"/>
              </a:solidFill>
              <a:latin typeface="MS UI Gothic" panose="020B0600070205080204" pitchFamily="34" charset="-128"/>
              <a:ea typeface="MS UI 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69494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1020">
          <p15:clr>
            <a:srgbClr val="FBAE40"/>
          </p15:clr>
        </p15:guide>
        <p15:guide id="2" pos="219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údos_TEXT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Texto 5">
            <a:extLst>
              <a:ext uri="{FF2B5EF4-FFF2-40B4-BE49-F238E27FC236}">
                <a16:creationId xmlns:a16="http://schemas.microsoft.com/office/drawing/2014/main" id="{6BDA02A5-A5EF-4D18-A7A3-0D3AE46C84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56038" y="1777620"/>
            <a:ext cx="14526902" cy="7022312"/>
          </a:xfrm>
          <a:prstGeom prst="rect">
            <a:avLst/>
          </a:prstGeom>
        </p:spPr>
        <p:txBody>
          <a:bodyPr anchor="ctr"/>
          <a:lstStyle>
            <a:lvl1pPr>
              <a:defRPr lang="pt-BR" sz="1600" dirty="0">
                <a:solidFill>
                  <a:srgbClr val="5F5A54"/>
                </a:solidFill>
                <a:latin typeface="Arial Nova" panose="020B05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5388FC0-2ED1-D732-746E-C5749C06710A}"/>
              </a:ext>
            </a:extLst>
          </p:cNvPr>
          <p:cNvCxnSpPr>
            <a:cxnSpLocks/>
          </p:cNvCxnSpPr>
          <p:nvPr userDrawn="1"/>
        </p:nvCxnSpPr>
        <p:spPr>
          <a:xfrm>
            <a:off x="0" y="198967"/>
            <a:ext cx="14712896" cy="0"/>
          </a:xfrm>
          <a:prstGeom prst="line">
            <a:avLst/>
          </a:prstGeom>
          <a:ln w="50800">
            <a:gradFill flip="none" rotWithShape="1">
              <a:gsLst>
                <a:gs pos="100000">
                  <a:srgbClr val="4DB7F0"/>
                </a:gs>
                <a:gs pos="41000">
                  <a:srgbClr val="0085CD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8134A24-692C-0C58-1240-D777D08A86B9}"/>
              </a:ext>
            </a:extLst>
          </p:cNvPr>
          <p:cNvCxnSpPr>
            <a:cxnSpLocks/>
          </p:cNvCxnSpPr>
          <p:nvPr userDrawn="1"/>
        </p:nvCxnSpPr>
        <p:spPr>
          <a:xfrm>
            <a:off x="14712895" y="8949267"/>
            <a:ext cx="1536755" cy="0"/>
          </a:xfrm>
          <a:prstGeom prst="line">
            <a:avLst/>
          </a:prstGeom>
          <a:ln w="50800">
            <a:gradFill flip="none" rotWithShape="1">
              <a:gsLst>
                <a:gs pos="100000">
                  <a:srgbClr val="4DB7F0"/>
                </a:gs>
                <a:gs pos="36000">
                  <a:srgbClr val="0085CD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FF132A76-082D-1598-6CFE-B5B0EA398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577" y="341377"/>
            <a:ext cx="839181" cy="7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1219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1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údos_TEXT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Espaço Reservado para Texto 5">
            <a:extLst>
              <a:ext uri="{FF2B5EF4-FFF2-40B4-BE49-F238E27FC236}">
                <a16:creationId xmlns:a16="http://schemas.microsoft.com/office/drawing/2014/main" id="{6BDA02A5-A5EF-4D18-A7A3-0D3AE46C843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5437" y="1777620"/>
            <a:ext cx="7375558" cy="7022312"/>
          </a:xfrm>
          <a:prstGeom prst="rect">
            <a:avLst/>
          </a:prstGeom>
        </p:spPr>
        <p:txBody>
          <a:bodyPr anchor="ctr"/>
          <a:lstStyle>
            <a:lvl1pPr>
              <a:defRPr lang="pt-BR" sz="1600" dirty="0">
                <a:solidFill>
                  <a:srgbClr val="5F5A54"/>
                </a:solidFill>
                <a:latin typeface="Arial Nova" panose="020B05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05388FC0-2ED1-D732-746E-C5749C06710A}"/>
              </a:ext>
            </a:extLst>
          </p:cNvPr>
          <p:cNvCxnSpPr>
            <a:cxnSpLocks/>
          </p:cNvCxnSpPr>
          <p:nvPr userDrawn="1"/>
        </p:nvCxnSpPr>
        <p:spPr>
          <a:xfrm>
            <a:off x="0" y="198967"/>
            <a:ext cx="14712896" cy="0"/>
          </a:xfrm>
          <a:prstGeom prst="line">
            <a:avLst/>
          </a:prstGeom>
          <a:ln w="50800">
            <a:gradFill flip="none" rotWithShape="1">
              <a:gsLst>
                <a:gs pos="100000">
                  <a:srgbClr val="4DB7F0"/>
                </a:gs>
                <a:gs pos="41000">
                  <a:srgbClr val="0085CD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18134A24-692C-0C58-1240-D777D08A86B9}"/>
              </a:ext>
            </a:extLst>
          </p:cNvPr>
          <p:cNvCxnSpPr>
            <a:cxnSpLocks/>
          </p:cNvCxnSpPr>
          <p:nvPr userDrawn="1"/>
        </p:nvCxnSpPr>
        <p:spPr>
          <a:xfrm>
            <a:off x="14712895" y="8949267"/>
            <a:ext cx="1536755" cy="0"/>
          </a:xfrm>
          <a:prstGeom prst="line">
            <a:avLst/>
          </a:prstGeom>
          <a:ln w="50800">
            <a:gradFill flip="none" rotWithShape="1">
              <a:gsLst>
                <a:gs pos="100000">
                  <a:srgbClr val="4DB7F0"/>
                </a:gs>
                <a:gs pos="36000">
                  <a:srgbClr val="0085CD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FF132A76-082D-1598-6CFE-B5B0EA398A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577" y="341377"/>
            <a:ext cx="839181" cy="733313"/>
          </a:xfrm>
          <a:prstGeom prst="rect">
            <a:avLst/>
          </a:prstGeom>
        </p:spPr>
      </p:pic>
      <p:sp>
        <p:nvSpPr>
          <p:cNvPr id="2" name="Espaço Reservado para Texto 5">
            <a:extLst>
              <a:ext uri="{FF2B5EF4-FFF2-40B4-BE49-F238E27FC236}">
                <a16:creationId xmlns:a16="http://schemas.microsoft.com/office/drawing/2014/main" id="{154DFC27-5C93-5ADF-61D0-AAEBCA2C612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61802" y="1801722"/>
            <a:ext cx="7375558" cy="7022312"/>
          </a:xfrm>
          <a:prstGeom prst="rect">
            <a:avLst/>
          </a:prstGeom>
        </p:spPr>
        <p:txBody>
          <a:bodyPr anchor="ctr"/>
          <a:lstStyle>
            <a:lvl1pPr>
              <a:defRPr lang="pt-BR" sz="1600" dirty="0">
                <a:solidFill>
                  <a:srgbClr val="5F5A54"/>
                </a:solidFill>
                <a:latin typeface="Arial Nova" panose="020B0504020202020204" pitchFamily="34" charset="0"/>
              </a:defRPr>
            </a:lvl1pPr>
          </a:lstStyle>
          <a:p>
            <a:pPr marL="342900" lvl="0" indent="-342900">
              <a:buFont typeface="Arial" panose="020B0604020202020204" pitchFamily="34" charset="0"/>
            </a:pPr>
            <a:endParaRPr lang="pt-BR" sz="2000">
              <a:solidFill>
                <a:srgbClr val="5F5A54"/>
              </a:solidFill>
              <a:latin typeface="Arial Narrow" panose="020B0606020202030204" pitchFamily="34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120640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511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s_TEXTO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5E65DF46-9391-47D4-9CEA-A4FD4EFC1914}"/>
              </a:ext>
            </a:extLst>
          </p:cNvPr>
          <p:cNvSpPr/>
          <p:nvPr userDrawn="1"/>
        </p:nvSpPr>
        <p:spPr>
          <a:xfrm>
            <a:off x="294072" y="3057337"/>
            <a:ext cx="9348484" cy="497019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>
                <a:solidFill>
                  <a:srgbClr val="0085C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PRINT REFERÊNCIA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0D37E6D-184C-495A-96FC-5C7473891D91}"/>
              </a:ext>
            </a:extLst>
          </p:cNvPr>
          <p:cNvCxnSpPr>
            <a:cxnSpLocks/>
          </p:cNvCxnSpPr>
          <p:nvPr userDrawn="1"/>
        </p:nvCxnSpPr>
        <p:spPr>
          <a:xfrm>
            <a:off x="9552417" y="2783438"/>
            <a:ext cx="0" cy="615600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8C4DD9CD-7383-4B01-8104-7AD10D761976}"/>
              </a:ext>
            </a:extLst>
          </p:cNvPr>
          <p:cNvSpPr/>
          <p:nvPr userDrawn="1"/>
        </p:nvSpPr>
        <p:spPr>
          <a:xfrm>
            <a:off x="10090157" y="3033890"/>
            <a:ext cx="5492144" cy="497019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2000" b="1" kern="1200">
                <a:solidFill>
                  <a:srgbClr val="0085C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REGRAS</a:t>
            </a:r>
          </a:p>
          <a:p>
            <a:pPr algn="ctr"/>
            <a:endParaRPr lang="pt-BR" sz="1800">
              <a:solidFill>
                <a:srgbClr val="0070C0"/>
              </a:solidFill>
              <a:latin typeface="Arial" panose="020B0604020202020204" pitchFamily="34" charset="0"/>
              <a:ea typeface="MS UI Gothic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021EF3C-9AB8-4EB6-94FA-D1B396C79295}"/>
              </a:ext>
            </a:extLst>
          </p:cNvPr>
          <p:cNvCxnSpPr>
            <a:cxnSpLocks/>
          </p:cNvCxnSpPr>
          <p:nvPr userDrawn="1"/>
        </p:nvCxnSpPr>
        <p:spPr>
          <a:xfrm flipH="1">
            <a:off x="693061" y="2732222"/>
            <a:ext cx="14993027" cy="0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Retângulo 1">
            <a:extLst>
              <a:ext uri="{FF2B5EF4-FFF2-40B4-BE49-F238E27FC236}">
                <a16:creationId xmlns:a16="http://schemas.microsoft.com/office/drawing/2014/main" id="{A14187DA-7F59-4137-B78F-9C32A8F12877}"/>
              </a:ext>
            </a:extLst>
          </p:cNvPr>
          <p:cNvSpPr/>
          <p:nvPr userDrawn="1"/>
        </p:nvSpPr>
        <p:spPr>
          <a:xfrm>
            <a:off x="2928978" y="5119189"/>
            <a:ext cx="3235243" cy="940912"/>
          </a:xfrm>
          <a:prstGeom prst="rect">
            <a:avLst/>
          </a:prstGeom>
          <a:solidFill>
            <a:srgbClr val="CDE1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>
                <a:solidFill>
                  <a:schemeClr val="bg1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INSERIR PRINT DA TELA</a:t>
            </a:r>
          </a:p>
        </p:txBody>
      </p:sp>
      <p:sp>
        <p:nvSpPr>
          <p:cNvPr id="23" name="Espaço Reservado para Texto 5">
            <a:extLst>
              <a:ext uri="{FF2B5EF4-FFF2-40B4-BE49-F238E27FC236}">
                <a16:creationId xmlns:a16="http://schemas.microsoft.com/office/drawing/2014/main" id="{6AB36FEF-7366-4AAD-998E-FD9D588F451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716880" y="3539833"/>
            <a:ext cx="6238698" cy="811212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sz="2000" dirty="0">
                <a:solidFill>
                  <a:srgbClr val="5F5A54"/>
                </a:solidFill>
                <a:latin typeface="Arial Narrow" panose="020B0606020202030204" pitchFamily="34" charset="0"/>
                <a:ea typeface="+mn-ea"/>
              </a:rPr>
              <a:t>{REGRAS}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5F078F7-8D78-46CE-B316-DD8FE99DDCB7}"/>
              </a:ext>
            </a:extLst>
          </p:cNvPr>
          <p:cNvSpPr/>
          <p:nvPr userDrawn="1"/>
        </p:nvSpPr>
        <p:spPr>
          <a:xfrm>
            <a:off x="539714" y="1209337"/>
            <a:ext cx="4611065" cy="497019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BR" sz="2000" b="1">
                <a:solidFill>
                  <a:srgbClr val="0085C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ATIVIDADE DO FLUXOGRAMA:</a:t>
            </a:r>
          </a:p>
        </p:txBody>
      </p:sp>
      <p:sp>
        <p:nvSpPr>
          <p:cNvPr id="28" name="Espaço Reservado para Texto 5">
            <a:extLst>
              <a:ext uri="{FF2B5EF4-FFF2-40B4-BE49-F238E27FC236}">
                <a16:creationId xmlns:a16="http://schemas.microsoft.com/office/drawing/2014/main" id="{7A9E97F6-4CD9-481C-8065-99053DEF2E1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5505" y="1151294"/>
            <a:ext cx="10452072" cy="4970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2000" dirty="0">
                <a:solidFill>
                  <a:srgbClr val="5F5A54"/>
                </a:solidFill>
                <a:latin typeface="Arial Narrow" panose="020B0606020202030204" pitchFamily="34" charset="0"/>
                <a:ea typeface="+mn-ea"/>
              </a:rPr>
              <a:t>{ETAPA}</a:t>
            </a:r>
          </a:p>
        </p:txBody>
      </p:sp>
      <p:sp>
        <p:nvSpPr>
          <p:cNvPr id="29" name="Espaço Reservado para Texto 5">
            <a:extLst>
              <a:ext uri="{FF2B5EF4-FFF2-40B4-BE49-F238E27FC236}">
                <a16:creationId xmlns:a16="http://schemas.microsoft.com/office/drawing/2014/main" id="{EB60D822-C668-4E3B-8A8C-DBDA583921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754014" y="1931056"/>
            <a:ext cx="12346964" cy="497019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pt-BR" sz="2000" dirty="0">
                <a:solidFill>
                  <a:srgbClr val="5F5A54"/>
                </a:solidFill>
                <a:latin typeface="Arial Narrow" panose="020B0606020202030204" pitchFamily="34" charset="0"/>
                <a:ea typeface="+mn-ea"/>
              </a:rPr>
              <a:t>{DESCRICAO}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F3E7D3FC-4FE3-4FE8-B9B4-D2994D4FC52C}"/>
              </a:ext>
            </a:extLst>
          </p:cNvPr>
          <p:cNvSpPr/>
          <p:nvPr userDrawn="1"/>
        </p:nvSpPr>
        <p:spPr>
          <a:xfrm>
            <a:off x="539714" y="1991010"/>
            <a:ext cx="4428600" cy="497019"/>
          </a:xfrm>
          <a:prstGeom prst="rect">
            <a:avLst/>
          </a:prstGeom>
          <a:noFill/>
          <a:ln w="635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r>
              <a:rPr lang="pt-BR" sz="2000" b="1">
                <a:solidFill>
                  <a:srgbClr val="0085C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PASSO A PASSO</a:t>
            </a:r>
            <a:r>
              <a:rPr lang="pt-BR" sz="2000" b="1">
                <a:solidFill>
                  <a:srgbClr val="0085CD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: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39DD04BB-0ACF-5EC1-CC3B-1AB2C852FA2E}"/>
              </a:ext>
            </a:extLst>
          </p:cNvPr>
          <p:cNvCxnSpPr>
            <a:cxnSpLocks/>
          </p:cNvCxnSpPr>
          <p:nvPr userDrawn="1"/>
        </p:nvCxnSpPr>
        <p:spPr>
          <a:xfrm>
            <a:off x="0" y="198967"/>
            <a:ext cx="14712896" cy="0"/>
          </a:xfrm>
          <a:prstGeom prst="line">
            <a:avLst/>
          </a:prstGeom>
          <a:ln w="50800">
            <a:gradFill flip="none" rotWithShape="1">
              <a:gsLst>
                <a:gs pos="100000">
                  <a:srgbClr val="4DB7F0"/>
                </a:gs>
                <a:gs pos="41000">
                  <a:srgbClr val="0085CD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96F8531-70C3-9DEE-3869-B65C3ACB6D66}"/>
              </a:ext>
            </a:extLst>
          </p:cNvPr>
          <p:cNvCxnSpPr>
            <a:cxnSpLocks/>
          </p:cNvCxnSpPr>
          <p:nvPr userDrawn="1"/>
        </p:nvCxnSpPr>
        <p:spPr>
          <a:xfrm>
            <a:off x="14712895" y="8949267"/>
            <a:ext cx="1536755" cy="0"/>
          </a:xfrm>
          <a:prstGeom prst="line">
            <a:avLst/>
          </a:prstGeom>
          <a:ln w="50800">
            <a:gradFill flip="none" rotWithShape="1">
              <a:gsLst>
                <a:gs pos="100000">
                  <a:srgbClr val="4DB7F0"/>
                </a:gs>
                <a:gs pos="36000">
                  <a:srgbClr val="0085CD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5E9C36D8-2CEC-6F98-257B-DC44947AC4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577" y="341377"/>
            <a:ext cx="839181" cy="733313"/>
          </a:xfrm>
          <a:prstGeom prst="rect">
            <a:avLst/>
          </a:prstGeom>
        </p:spPr>
      </p:pic>
      <p:sp>
        <p:nvSpPr>
          <p:cNvPr id="6" name="Espaço Reservado para Texto 1">
            <a:extLst>
              <a:ext uri="{FF2B5EF4-FFF2-40B4-BE49-F238E27FC236}">
                <a16:creationId xmlns:a16="http://schemas.microsoft.com/office/drawing/2014/main" id="{5F35DBAC-0D1C-C82F-FD1D-EEB2EE7C45C9}"/>
              </a:ext>
            </a:extLst>
          </p:cNvPr>
          <p:cNvSpPr txBox="1">
            <a:spLocks/>
          </p:cNvSpPr>
          <p:nvPr userDrawn="1"/>
        </p:nvSpPr>
        <p:spPr>
          <a:xfrm>
            <a:off x="563563" y="403407"/>
            <a:ext cx="13133814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3600" b="1" i="0" kern="1200" baseline="0">
                <a:solidFill>
                  <a:srgbClr val="7F7F7F"/>
                </a:solidFill>
                <a:latin typeface="Arial Narrow" panose="020B0606020202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1400"/>
              </a:spcAft>
            </a:pPr>
            <a:r>
              <a:rPr lang="pt-BR" sz="3200" cap="small">
                <a:solidFill>
                  <a:srgbClr val="0085CD"/>
                </a:solidFill>
                <a:latin typeface="Arial" panose="020B0604020202020204" pitchFamily="34" charset="0"/>
                <a:ea typeface="MS UI Gothic" panose="020B0600070205080204" pitchFamily="34" charset="-128"/>
                <a:cs typeface="Arial" panose="020B0604020202020204" pitchFamily="34" charset="0"/>
              </a:rPr>
              <a:t>PASSO A PASSO</a:t>
            </a:r>
          </a:p>
        </p:txBody>
      </p:sp>
    </p:spTree>
    <p:extLst>
      <p:ext uri="{BB962C8B-B14F-4D97-AF65-F5344CB8AC3E}">
        <p14:creationId xmlns:p14="http://schemas.microsoft.com/office/powerpoint/2010/main" val="39376228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930" userDrawn="1">
          <p15:clr>
            <a:srgbClr val="FBAE40"/>
          </p15:clr>
        </p15:guide>
        <p15:guide id="2" pos="51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Apresenta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7CA8D53D-C775-4B63-BF8B-96012BAE88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6037" y="423976"/>
            <a:ext cx="13921995" cy="4651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 b="1" i="0" baseline="0">
                <a:solidFill>
                  <a:srgbClr val="7F7F7F"/>
                </a:solidFill>
                <a:latin typeface="Arial Nova" panose="020B0504020202020204" pitchFamily="34" charset="0"/>
                <a:ea typeface="Arial Nova" panose="020B0504020202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pt-BR"/>
              <a:t>TEXTO</a:t>
            </a:r>
            <a:endParaRPr lang="en-US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17F518BD-7F91-6490-75EC-0AD5E4D9125D}"/>
              </a:ext>
            </a:extLst>
          </p:cNvPr>
          <p:cNvCxnSpPr>
            <a:cxnSpLocks/>
          </p:cNvCxnSpPr>
          <p:nvPr userDrawn="1"/>
        </p:nvCxnSpPr>
        <p:spPr>
          <a:xfrm>
            <a:off x="0" y="198967"/>
            <a:ext cx="14712896" cy="0"/>
          </a:xfrm>
          <a:prstGeom prst="line">
            <a:avLst/>
          </a:prstGeom>
          <a:ln w="50800">
            <a:gradFill flip="none" rotWithShape="1">
              <a:gsLst>
                <a:gs pos="100000">
                  <a:srgbClr val="4DB7F0"/>
                </a:gs>
                <a:gs pos="41000">
                  <a:srgbClr val="0085CD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CA51B47-C922-DD49-FDF2-C0B86F4D33DF}"/>
              </a:ext>
            </a:extLst>
          </p:cNvPr>
          <p:cNvCxnSpPr>
            <a:cxnSpLocks/>
          </p:cNvCxnSpPr>
          <p:nvPr userDrawn="1"/>
        </p:nvCxnSpPr>
        <p:spPr>
          <a:xfrm>
            <a:off x="14712895" y="8949267"/>
            <a:ext cx="1536755" cy="0"/>
          </a:xfrm>
          <a:prstGeom prst="line">
            <a:avLst/>
          </a:prstGeom>
          <a:ln w="50800">
            <a:gradFill flip="none" rotWithShape="1">
              <a:gsLst>
                <a:gs pos="100000">
                  <a:srgbClr val="4DB7F0"/>
                </a:gs>
                <a:gs pos="36000">
                  <a:srgbClr val="0085CD"/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109B09C-2FC6-020A-68B1-D74273A3C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7577" y="341377"/>
            <a:ext cx="839181" cy="73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385212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880" userDrawn="1">
          <p15:clr>
            <a:srgbClr val="FBAE40"/>
          </p15:clr>
        </p15:guide>
        <p15:guide id="2" pos="51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5425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3" r:id="rId2"/>
    <p:sldLayoutId id="2147483826" r:id="rId3"/>
    <p:sldLayoutId id="2147483821" r:id="rId4"/>
    <p:sldLayoutId id="2147483825" r:id="rId5"/>
    <p:sldLayoutId id="2147483816" r:id="rId6"/>
    <p:sldLayoutId id="2147483815" r:id="rId7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511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A3373-B9BC-2121-30CD-22DB5812E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6660" b="1" cap="small">
                <a:solidFill>
                  <a:srgbClr val="0085CD"/>
                </a:solidFill>
                <a:ea typeface="MS UI Gothic" panose="020B0600070205080204" pitchFamily="34" charset="-128"/>
              </a:rPr>
              <a:t>PASSO</a:t>
            </a:r>
            <a:r>
              <a:rPr lang="pt-BR" sz="6660" b="1">
                <a:solidFill>
                  <a:srgbClr val="7F7F7F"/>
                </a:solidFill>
                <a:ea typeface="MS UI Gothic" panose="020B0600070205080204" pitchFamily="34" charset="-128"/>
              </a:rPr>
              <a:t> </a:t>
            </a:r>
            <a:r>
              <a:rPr lang="pt-BR" sz="6660" b="1" cap="small">
                <a:solidFill>
                  <a:srgbClr val="0085CD"/>
                </a:solidFill>
                <a:ea typeface="MS UI Gothic" panose="020B0600070205080204" pitchFamily="34" charset="-128"/>
              </a:rPr>
              <a:t>A PASSO DETALHADO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6F81BEC-FD87-9D6C-A456-9CEE90EFF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7729" y="6313633"/>
            <a:ext cx="9254189" cy="862252"/>
          </a:xfrm>
        </p:spPr>
        <p:txBody>
          <a:bodyPr/>
          <a:lstStyle/>
          <a:p>
            <a:r>
              <a:rPr lang="pt-BR" sz="3200" dirty="0">
                <a:ea typeface="MS UI Gothic" panose="020B0600070205080204" pitchFamily="34" charset="-128"/>
              </a:rPr>
              <a:t>{NOME_PROCESSO}</a:t>
            </a:r>
          </a:p>
        </p:txBody>
      </p:sp>
    </p:spTree>
    <p:extLst>
      <p:ext uri="{BB962C8B-B14F-4D97-AF65-F5344CB8AC3E}">
        <p14:creationId xmlns:p14="http://schemas.microsoft.com/office/powerpoint/2010/main" val="17452974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Slide">
  <a:themeElements>
    <a:clrScheme name="CORES TOTVS_2018">
      <a:dk1>
        <a:srgbClr val="7F7870"/>
      </a:dk1>
      <a:lt1>
        <a:srgbClr val="FFFFFF"/>
      </a:lt1>
      <a:dk2>
        <a:srgbClr val="2E5B72"/>
      </a:dk2>
      <a:lt2>
        <a:srgbClr val="403B37"/>
      </a:lt2>
      <a:accent1>
        <a:srgbClr val="272054"/>
      </a:accent1>
      <a:accent2>
        <a:srgbClr val="68A3C2"/>
      </a:accent2>
      <a:accent3>
        <a:srgbClr val="0C9ABE"/>
      </a:accent3>
      <a:accent4>
        <a:srgbClr val="C84A23"/>
      </a:accent4>
      <a:accent5>
        <a:srgbClr val="ED9C2E"/>
      </a:accent5>
      <a:accent6>
        <a:srgbClr val="4A5C61"/>
      </a:accent6>
      <a:hlink>
        <a:srgbClr val="00B4C7"/>
      </a:hlink>
      <a:folHlink>
        <a:srgbClr val="ADC9D1"/>
      </a:folHlink>
    </a:clrScheme>
    <a:fontScheme name="Padrão T2C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wrap="square" rtlCol="0">
        <a:normAutofit/>
      </a:bodyPr>
      <a:lstStyle>
        <a:defPPr algn="l">
          <a:lnSpc>
            <a:spcPct val="100000"/>
          </a:lnSpc>
          <a:defRPr sz="1800" b="0" i="0" smtClean="0">
            <a:solidFill>
              <a:schemeClr val="tx1"/>
            </a:solidFill>
            <a:latin typeface="Lato" panose="020F0502020204030203" pitchFamily="34" charset="77"/>
            <a:ea typeface="Arial Narrow" charset="0"/>
            <a:cs typeface="Arial Narrow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drão T2C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drão T2C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FC2B4B9DC439F4FB8EA5770FAFDF57B" ma:contentTypeVersion="18" ma:contentTypeDescription="Crie um novo documento." ma:contentTypeScope="" ma:versionID="df653c098646cefc0342f48b86fda208">
  <xsd:schema xmlns:xsd="http://www.w3.org/2001/XMLSchema" xmlns:xs="http://www.w3.org/2001/XMLSchema" xmlns:p="http://schemas.microsoft.com/office/2006/metadata/properties" xmlns:ns2="74f9ddb5-1420-4a28-a31c-0e89ef2b5702" xmlns:ns3="ddec4300-165d-445e-a9b4-22f04ff0da33" targetNamespace="http://schemas.microsoft.com/office/2006/metadata/properties" ma:root="true" ma:fieldsID="d6081ce447e2bf1dd139701f2b25efe9" ns2:_="" ns3:_="">
    <xsd:import namespace="74f9ddb5-1420-4a28-a31c-0e89ef2b5702"/>
    <xsd:import namespace="ddec4300-165d-445e-a9b4-22f04ff0da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f9ddb5-1420-4a28-a31c-0e89ef2b57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Marcações de imagem" ma:readOnly="false" ma:fieldId="{5cf76f15-5ced-4ddc-b409-7134ff3c332f}" ma:taxonomyMulti="true" ma:sspId="eebb4458-ba62-4690-a1ca-b836d3f0f5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ec4300-165d-445e-a9b4-22f04ff0da33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6ab0f47-7a00-49e0-a077-26edad1e07c8}" ma:internalName="TaxCatchAll" ma:showField="CatchAllData" ma:web="ddec4300-165d-445e-a9b4-22f04ff0da3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f9ddb5-1420-4a28-a31c-0e89ef2b5702">
      <Terms xmlns="http://schemas.microsoft.com/office/infopath/2007/PartnerControls"/>
    </lcf76f155ced4ddcb4097134ff3c332f>
    <TaxCatchAll xmlns="ddec4300-165d-445e-a9b4-22f04ff0da33" xsi:nil="true"/>
    <SharedWithUsers xmlns="ddec4300-165d-445e-a9b4-22f04ff0da33">
      <UserInfo>
        <DisplayName>Felipe de Oliveira Franco</DisplayName>
        <AccountId>2781</AccountId>
        <AccountType/>
      </UserInfo>
      <UserInfo>
        <DisplayName>Viviane Silva</DisplayName>
        <AccountId>64</AccountId>
        <AccountType/>
      </UserInfo>
      <UserInfo>
        <DisplayName>André da Silva</DisplayName>
        <AccountId>221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598F65-0E87-480F-9E20-BF8371BE6209}">
  <ds:schemaRefs>
    <ds:schemaRef ds:uri="74f9ddb5-1420-4a28-a31c-0e89ef2b5702"/>
    <ds:schemaRef ds:uri="ddec4300-165d-445e-a9b4-22f04ff0da3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ABAAEBC-F28A-4922-8A60-16E7D31696EC}">
  <ds:schemaRefs>
    <ds:schemaRef ds:uri="2f0b4774-13be-47df-b1da-d0d07fa1df4b"/>
    <ds:schemaRef ds:uri="74f9ddb5-1420-4a28-a31c-0e89ef2b5702"/>
    <ds:schemaRef ds:uri="ce4bed0a-5b50-4b7d-b493-1e4807d62757"/>
    <ds:schemaRef ds:uri="ddec4300-165d-445e-a9b4-22f04ff0da3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A6EBCD9-525A-48EB-8612-75F7B5B099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9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MS UI Gothic</vt:lpstr>
      <vt:lpstr>Arial</vt:lpstr>
      <vt:lpstr>Arial Narrow</vt:lpstr>
      <vt:lpstr>Arial Nova</vt:lpstr>
      <vt:lpstr>Grotesque</vt:lpstr>
      <vt:lpstr>Blank Slide</vt:lpstr>
      <vt:lpstr>PASSO A PASSO DETALHADO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Guilherme dos Anjos</cp:lastModifiedBy>
  <cp:revision>9</cp:revision>
  <cp:lastPrinted>2017-01-30T19:00:37Z</cp:lastPrinted>
  <dcterms:created xsi:type="dcterms:W3CDTF">2017-01-30T18:54:37Z</dcterms:created>
  <dcterms:modified xsi:type="dcterms:W3CDTF">2025-09-19T15:56:49Z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0x010100DFC2B4B9DC439F4FB8EA5770FAFDF57B</vt:lpwstr>
  </property>
  <property fmtid="{D5CDD505-2E9C-101B-9397-08002B2CF9AE}" pid="3" name="MediaServiceImageTags">
    <vt:lpwstr/>
  </property>
</Properties>
</file>