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6858000" cy="12192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584" y="1448762"/>
            <a:ext cx="16510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2" descr="logo etec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24" y="11051310"/>
            <a:ext cx="4762500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 userDrawn="1"/>
        </p:nvSpPr>
        <p:spPr>
          <a:xfrm>
            <a:off x="0" y="0"/>
            <a:ext cx="6858000" cy="1319134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47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917C-95FE-4413-BCFB-4F8932325484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C5B5-17AF-479F-8C6D-27336AEED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98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917C-95FE-4413-BCFB-4F8932325484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C5B5-17AF-479F-8C6D-27336AEED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5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917C-95FE-4413-BCFB-4F8932325484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C5B5-17AF-479F-8C6D-27336AEED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91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917C-95FE-4413-BCFB-4F8932325484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C5B5-17AF-479F-8C6D-27336AEED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58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917C-95FE-4413-BCFB-4F8932325484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C5B5-17AF-479F-8C6D-27336AEED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1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917C-95FE-4413-BCFB-4F8932325484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C5B5-17AF-479F-8C6D-27336AEED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55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917C-95FE-4413-BCFB-4F8932325484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C5B5-17AF-479F-8C6D-27336AEED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917C-95FE-4413-BCFB-4F8932325484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C5B5-17AF-479F-8C6D-27336AEED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61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917C-95FE-4413-BCFB-4F8932325484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C5B5-17AF-479F-8C6D-27336AEED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25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917C-95FE-4413-BCFB-4F8932325484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C5B5-17AF-479F-8C6D-27336AEED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7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5917C-95FE-4413-BCFB-4F8932325484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CC5B5-17AF-479F-8C6D-27336AEED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00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41968" y="129855"/>
            <a:ext cx="6522527" cy="997905"/>
          </a:xfrm>
        </p:spPr>
        <p:txBody>
          <a:bodyPr>
            <a:normAutofit/>
          </a:bodyPr>
          <a:lstStyle/>
          <a:p>
            <a:pPr algn="ctr"/>
            <a:r>
              <a:rPr lang="pt-BR" sz="2800" dirty="0"/>
              <a:t>Charlie: Aprenda Logica de Programação</a:t>
            </a: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-394607" y="1127760"/>
            <a:ext cx="5680982" cy="153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352" tIns="182673" rIns="365352" bIns="182673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1100" b="1" dirty="0">
                <a:effectLst/>
                <a:ea typeface="Times New Roman" panose="02020603050405020304" pitchFamily="18" charset="0"/>
              </a:rPr>
              <a:t>DALTON JOAQUIM GUIMARÃES; GUILHERME ANTUNES DE CAMPOS; IGOR CARLOS NEVES SANTOS; LAIS DE SOUZA GONÇALVES; LUCAS ALBUQUERQUE PARADELLA; LUCCAS COSTA MANDIM </a:t>
            </a:r>
            <a:r>
              <a:rPr lang="pt-BR" sz="1100" b="1" dirty="0"/>
              <a:t>EIRAS;</a:t>
            </a:r>
          </a:p>
          <a:p>
            <a:pPr algn="ctr">
              <a:lnSpc>
                <a:spcPct val="150000"/>
              </a:lnSpc>
            </a:pPr>
            <a:r>
              <a:rPr lang="pt-BR" sz="1100" b="1" dirty="0">
                <a:effectLst/>
                <a:ea typeface="Times New Roman" panose="02020603050405020304" pitchFamily="18" charset="0"/>
              </a:rPr>
              <a:t>PROFESSOR ORIENTADOR: MARCEL THOMÉ FILHO</a:t>
            </a:r>
            <a:endParaRPr lang="pt-BR" sz="1100" dirty="0">
              <a:effectLst/>
              <a:ea typeface="Times New Roman" panose="02020603050405020304" pitchFamily="18" charset="0"/>
            </a:endParaRPr>
          </a:p>
          <a:p>
            <a:pPr algn="ctr" eaLnBrk="1" hangingPunct="1">
              <a:buFontTx/>
              <a:buNone/>
              <a:defRPr/>
            </a:pPr>
            <a:r>
              <a:rPr lang="pt-BR" altLang="pt-BR" sz="1200" b="1" kern="0" dirty="0"/>
              <a:t>Desenvolvimento de Sistemas 3° Ano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41968" y="2855588"/>
            <a:ext cx="3039382" cy="1815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pt-BR" altLang="pt-BR" sz="11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pPr algn="just">
              <a:defRPr/>
            </a:pPr>
            <a:endParaRPr lang="pt-BR" altLang="pt-BR" sz="11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pt-BR" altLang="pt-BR" sz="11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projeto conta com um site e API no framework </a:t>
            </a:r>
            <a:r>
              <a:rPr lang="pt-BR" altLang="pt-BR" sz="11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  <a:r>
              <a:rPr lang="pt-BR" altLang="pt-BR" sz="11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linguagem PHP, um app para celular na linguagem </a:t>
            </a:r>
            <a:r>
              <a:rPr lang="pt-BR" altLang="pt-BR" sz="11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altLang="pt-BR" sz="11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11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pt-BR" altLang="pt-BR" sz="11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desenvolvido no Android Studio, que irá consumir a API do </a:t>
            </a:r>
            <a:r>
              <a:rPr lang="pt-BR" altLang="pt-BR" sz="11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  <a:r>
              <a:rPr lang="pt-BR" altLang="pt-BR" sz="11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 o banco de dados em MySQL. Assim conectando todas as partes da aplicação e tornando-a de fácil acesso para o usuário.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B511FA7-3C29-41A3-AD85-202896E870AC}"/>
              </a:ext>
            </a:extLst>
          </p:cNvPr>
          <p:cNvSpPr/>
          <p:nvPr/>
        </p:nvSpPr>
        <p:spPr>
          <a:xfrm>
            <a:off x="3403231" y="2855588"/>
            <a:ext cx="3191780" cy="1539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pt-BR" altLang="pt-BR" sz="1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Objetivos: </a:t>
            </a:r>
          </a:p>
          <a:p>
            <a:pPr algn="just">
              <a:defRPr/>
            </a:pPr>
            <a:endParaRPr lang="pt-BR" altLang="pt-BR" sz="12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pt-BR" altLang="pt-BR" sz="1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Explicar a lógica de programação para leigos e ensinar uma das principais linguagens da atualidade, tudo com exemplos práticos, assim fazendo com que a pessoa pratique o conteúdo que ela aprende no site.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3D38B89-9562-417C-92A6-2C75CA9FB7C0}"/>
              </a:ext>
            </a:extLst>
          </p:cNvPr>
          <p:cNvSpPr/>
          <p:nvPr/>
        </p:nvSpPr>
        <p:spPr>
          <a:xfrm>
            <a:off x="141968" y="4892707"/>
            <a:ext cx="3039382" cy="13563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pt-BR" altLang="pt-BR" sz="1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Metodologia: </a:t>
            </a:r>
          </a:p>
          <a:p>
            <a:pPr algn="just">
              <a:defRPr/>
            </a:pPr>
            <a:endParaRPr lang="pt-BR" altLang="pt-BR" sz="12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pt-BR" altLang="pt-BR" sz="1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meio de um site e aplicativo totalmente gratuito para a população, de fácil manuseio, que permita esse relacionamento e aponte as dificuldades e facilidades de cada usuário.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48C035E-9963-4DBC-8AE0-F42E2D0B5797}"/>
              </a:ext>
            </a:extLst>
          </p:cNvPr>
          <p:cNvSpPr/>
          <p:nvPr/>
        </p:nvSpPr>
        <p:spPr>
          <a:xfrm>
            <a:off x="3403230" y="4583416"/>
            <a:ext cx="3191781" cy="2196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pt-BR" altLang="pt-BR" sz="1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Expectativas de Resultado:</a:t>
            </a:r>
          </a:p>
          <a:p>
            <a:pPr algn="just">
              <a:defRPr/>
            </a:pPr>
            <a:endParaRPr lang="pt-BR" altLang="pt-BR" sz="12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pt-BR" altLang="pt-BR" sz="1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Espera-se que com a finalização do projeto, o grupo escolar assim como a população entenda a importância da área de TI, e que devemos incentivar o ensino desta, que está cada vez mais presente no nosso dia a dia, como nos estudos e trabalho. Assim como esperado que o projeto venha ser bem aceito pela população e pela escola.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0B4165F-C95B-40C0-8570-B15688D2C78F}"/>
              </a:ext>
            </a:extLst>
          </p:cNvPr>
          <p:cNvSpPr/>
          <p:nvPr/>
        </p:nvSpPr>
        <p:spPr>
          <a:xfrm>
            <a:off x="141968" y="6470721"/>
            <a:ext cx="3039382" cy="2586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pt-BR" altLang="pt-BR" sz="1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Considerações Finais:</a:t>
            </a:r>
          </a:p>
          <a:p>
            <a:pPr algn="just">
              <a:defRPr/>
            </a:pPr>
            <a:endParaRPr lang="pt-BR" altLang="pt-BR" sz="12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pt-BR" altLang="pt-BR" sz="1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projeto terá como finalidade no ensino da programação, buscando auxiliar no desenvolvimento do usuário, tanto nos procedimentos quanto nos conceitos da área de TI. </a:t>
            </a:r>
          </a:p>
          <a:p>
            <a:pPr algn="just">
              <a:defRPr/>
            </a:pPr>
            <a:r>
              <a:rPr lang="pt-BR" altLang="pt-BR" sz="1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tecnologia contribui para o aumento da eficácia educacional, possibilitando o trabalho em rede; a divulgação de informações e neste caso, proporciona a aprendizagem da língua inglesa para crianças, que se beneficiarão hoje e futuramente.</a:t>
            </a:r>
          </a:p>
        </p:txBody>
      </p:sp>
      <p:pic>
        <p:nvPicPr>
          <p:cNvPr id="11" name="Imagem 10" descr="Logo">
            <a:extLst>
              <a:ext uri="{FF2B5EF4-FFF2-40B4-BE49-F238E27FC236}">
                <a16:creationId xmlns:a16="http://schemas.microsoft.com/office/drawing/2014/main" id="{4AA946F0-A45E-474E-A31B-C37E8E6E0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76" y="9428516"/>
            <a:ext cx="6369419" cy="137340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642F25C5-6611-4FBD-8CEF-7D75CD972570}"/>
              </a:ext>
            </a:extLst>
          </p:cNvPr>
          <p:cNvSpPr/>
          <p:nvPr/>
        </p:nvSpPr>
        <p:spPr>
          <a:xfrm>
            <a:off x="3403231" y="6968470"/>
            <a:ext cx="3191782" cy="2089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pt-BR" altLang="pt-BR" sz="1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Sites Referências:</a:t>
            </a:r>
          </a:p>
          <a:p>
            <a:pPr algn="just">
              <a:defRPr/>
            </a:pPr>
            <a:endParaRPr lang="pt-BR" altLang="pt-BR" sz="12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pt-BR" altLang="pt-BR" sz="1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www.devmedia.com.br - Consultado em 27 de Maio de 2021</a:t>
            </a:r>
          </a:p>
          <a:p>
            <a:pPr algn="just">
              <a:defRPr/>
            </a:pPr>
            <a:endParaRPr lang="pt-BR" altLang="pt-BR" sz="12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pt-BR" altLang="pt-BR" sz="1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www.treinaweb.com.br - Consultado em 27 de Maio de 2021</a:t>
            </a:r>
          </a:p>
          <a:p>
            <a:pPr algn="just">
              <a:defRPr/>
            </a:pPr>
            <a:endParaRPr lang="pt-BR" altLang="pt-BR" sz="12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pt-BR" altLang="pt-BR" sz="12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www.alura.com.br - Consultado em 28 de Maio de 2021</a:t>
            </a:r>
          </a:p>
        </p:txBody>
      </p:sp>
    </p:spTree>
    <p:extLst>
      <p:ext uri="{BB962C8B-B14F-4D97-AF65-F5344CB8AC3E}">
        <p14:creationId xmlns:p14="http://schemas.microsoft.com/office/powerpoint/2010/main" val="3738039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74FBC2AF97213458855E7DCC3894CB8" ma:contentTypeVersion="2" ma:contentTypeDescription="Crie um novo documento." ma:contentTypeScope="" ma:versionID="36dc061bb7e1753e93ad2f3aeb30b413">
  <xsd:schema xmlns:xsd="http://www.w3.org/2001/XMLSchema" xmlns:xs="http://www.w3.org/2001/XMLSchema" xmlns:p="http://schemas.microsoft.com/office/2006/metadata/properties" xmlns:ns2="1057d077-3417-4b48-bb8e-f0a453dd1018" targetNamespace="http://schemas.microsoft.com/office/2006/metadata/properties" ma:root="true" ma:fieldsID="74d9bf4453afdfcd0a0c9fdaa381f215" ns2:_="">
    <xsd:import namespace="1057d077-3417-4b48-bb8e-f0a453dd10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57d077-3417-4b48-bb8e-f0a453dd10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DB0EF6-2ADB-4CC4-9CAB-900F6A7FCA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CEBDEB-6251-479A-810C-88F49EDC33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4D0C94-A100-492A-AB5D-00B6653458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57d077-3417-4b48-bb8e-f0a453dd10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366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Charlie: Aprenda Logica de Programação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Ivone2</dc:creator>
  <cp:lastModifiedBy>Guilherme Antunes</cp:lastModifiedBy>
  <cp:revision>3</cp:revision>
  <dcterms:created xsi:type="dcterms:W3CDTF">2021-04-28T21:37:29Z</dcterms:created>
  <dcterms:modified xsi:type="dcterms:W3CDTF">2021-08-31T12:44:08Z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0x010100B74FBC2AF97213458855E7DCC3894CB8</vt:lpwstr>
  </property>
</Properties>
</file>