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70" r:id="rId8"/>
    <p:sldId id="273" r:id="rId9"/>
    <p:sldId id="264" r:id="rId10"/>
    <p:sldId id="271" r:id="rId11"/>
    <p:sldId id="272" r:id="rId12"/>
    <p:sldId id="265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9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6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FAC6-64D6-4929-943E-FFF696E6DBDD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879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Tema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Contextualização (?)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Objetivo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Justificativa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Simulação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Checkpoints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DCB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Proposta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Metodologia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Referências</a:t>
            </a:r>
          </a:p>
          <a:p>
            <a:pPr>
              <a:buFont typeface="Arial"/>
              <a:buChar char="•"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Não-Coordenados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705" y="2813594"/>
            <a:ext cx="6820590" cy="2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Induzidos a Comunicação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25" y="2579100"/>
            <a:ext cx="7875950" cy="30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Distributed Co-Simulation Backbone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O DCB é baseado na arquitetura HLA (High Level Architecture)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5" y="3313077"/>
            <a:ext cx="6665646" cy="33162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01" y="2519383"/>
            <a:ext cx="6766704" cy="26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proposta deste projeto é desenvolver um mecanismo de identificação de estados seguros para a criação de checkpoints no DCB.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Estratégias a serem seguidas: Checkpoints Não-Coordenados e Checkpoints Induzidos a Comunicação.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partir de [Elnozahy, 2002] e [Mello, 2005] foi realizado uma pesquisa por outros trabalhos.</a:t>
            </a:r>
          </a:p>
          <a:p>
            <a:pPr>
              <a:buFont typeface="Arial"/>
              <a:buChar char="•"/>
            </a:pPr>
            <a:r>
              <a:rPr lang="pt-BR" dirty="0" smtClean="0"/>
              <a:t>Projeto dividido em 5 etapas: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Identificação de estados seguros em sistemas distribuídos.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checkpoints através de estados seguros.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Seleção de uma estratégia de acordo com as características do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Implementação da criação de Checkpoints no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um estudo de caso para validação dos resultados.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7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34" y="2299575"/>
            <a:ext cx="9669331" cy="2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smtClean="0"/>
              <a:t>Braulio Adriano de Mello, PhD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Este projeto de trabalho de conclusão de curso </a:t>
            </a:r>
            <a:r>
              <a:rPr lang="pt-BR" dirty="0"/>
              <a:t>aborda estratégias para a identificação de estados seguros </a:t>
            </a:r>
            <a:r>
              <a:rPr lang="pt-BR" dirty="0" smtClean="0"/>
              <a:t>para a </a:t>
            </a:r>
            <a:r>
              <a:rPr lang="pt-BR" dirty="0"/>
              <a:t>criação de Checkpoints em sistemas de simulação computacional distribuído, com o </a:t>
            </a:r>
            <a:r>
              <a:rPr lang="pt-BR" dirty="0" smtClean="0"/>
              <a:t>intuito de </a:t>
            </a:r>
            <a:r>
              <a:rPr lang="pt-BR" dirty="0"/>
              <a:t>evitar a criação de Checkpoints sem valor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Analisar estratégias de identificação de estados seguros para a criação de Checkpoints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Selecionar e adequar uma das soluções de identificação estados seguros de acordo com as características do DCB</a:t>
            </a:r>
            <a:r>
              <a:rPr lang="pt-BR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Implementar a criação de Checkpoints com base em estados seguros no DCB.</a:t>
            </a: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inúteis são indesejáveis pois não contribuem com a operação de rollback e desperdiçam processamento e armazenamento ao serem criados.</a:t>
            </a:r>
          </a:p>
          <a:p>
            <a:pPr>
              <a:buFont typeface="Arial"/>
              <a:buChar char="•"/>
            </a:pPr>
            <a:r>
              <a:rPr lang="pt-BR" dirty="0" smtClean="0"/>
              <a:t>Checkpoints coordenados podem garantir que todo o checkpoint será útil, porém o custo de processamento ao serem criados motiva os estudos na área de checkpoints não-coordenados e checkpoints induzidos a comunicação.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583" y="2005074"/>
            <a:ext cx="6214834" cy="37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Síncrona e Assíncrona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5" y="2547937"/>
            <a:ext cx="5848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Estados Consistentes Globais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33" y="2457430"/>
            <a:ext cx="6629333" cy="27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Coordenados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41" y="3011904"/>
            <a:ext cx="8998518" cy="21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7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337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Sumário</vt:lpstr>
      <vt:lpstr>Identificação de estados seguros para reduzir a criação de Checkpoints sem valor. </vt:lpstr>
      <vt:lpstr>Tema</vt:lpstr>
      <vt:lpstr>Objetivos</vt:lpstr>
      <vt:lpstr>Justificativa</vt:lpstr>
      <vt:lpstr>Simulação</vt:lpstr>
      <vt:lpstr>Simulação Síncrona e Assíncrona</vt:lpstr>
      <vt:lpstr>Estados Consistentes Globais</vt:lpstr>
      <vt:lpstr>Rollback baseado em Checkpoints</vt:lpstr>
      <vt:lpstr>Rollback baseado em Checkpoints</vt:lpstr>
      <vt:lpstr>Rollback baseado em Checkpoints</vt:lpstr>
      <vt:lpstr>Distributed Co-Simulation Backbone</vt:lpstr>
      <vt:lpstr>Proposta</vt:lpstr>
      <vt:lpstr>Metodologia</vt:lpstr>
      <vt:lpstr>Cronograma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24</cp:revision>
  <dcterms:created xsi:type="dcterms:W3CDTF">2015-11-30T12:17:57Z</dcterms:created>
  <dcterms:modified xsi:type="dcterms:W3CDTF">2015-12-04T14:02:17Z</dcterms:modified>
</cp:coreProperties>
</file>