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70" r:id="rId8"/>
    <p:sldId id="264" r:id="rId9"/>
    <p:sldId id="271" r:id="rId10"/>
    <p:sldId id="272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</a:t>
            </a:r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Induzidos a Comunicação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25" y="2579100"/>
            <a:ext cx="7875950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Distributed Co-Simulation Backbone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DCB é baseado na arquitetura HLA (High Level Architecture)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5" y="3313077"/>
            <a:ext cx="6665646" cy="33162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01" y="2519383"/>
            <a:ext cx="6766704" cy="26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proposta deste projeto é desenvolver um mecanismo de identificação de estados seguros para a criação de checkpoints no DCB.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Estratégias a serem seguidas: Checkpoints Não-Coordenados e Checkpoints Induzidos a Comunicação.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partir de [Elnozahy, 2002] e [Mello, 2005] foi realizado uma pesquisa por outros trabalhos.</a:t>
            </a:r>
          </a:p>
          <a:p>
            <a:pPr>
              <a:buFont typeface="Arial"/>
              <a:buChar char="•"/>
            </a:pPr>
            <a:r>
              <a:rPr lang="pt-BR" dirty="0" smtClean="0"/>
              <a:t>Projeto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 da criação de Checkpoints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um estudo de caso para validação dos resultados.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4" y="2299575"/>
            <a:ext cx="9669331" cy="2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879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Tema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(?)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Objetivo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Justificativa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Simulação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Checkpoints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DCB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Proposta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Metodologia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Referências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Esta proposta de trabalho 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de simulação computacional distribuído, 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Estudar técnicas de identificação de estados seguros.</a:t>
            </a:r>
          </a:p>
          <a:p>
            <a:pPr>
              <a:buFont typeface="Arial"/>
              <a:buChar char="•"/>
            </a:pPr>
            <a:r>
              <a:rPr lang="pt-BR" dirty="0" smtClean="0"/>
              <a:t>Identificar estratégias de criação de Checkpoints a partir de estados seguros.</a:t>
            </a:r>
          </a:p>
          <a:p>
            <a:pPr>
              <a:buFont typeface="Arial"/>
              <a:buChar char="•"/>
            </a:pPr>
            <a:r>
              <a:rPr lang="pt-BR" dirty="0" smtClean="0"/>
              <a:t>Implementar a criação de Checkpoints com base em estados seguros no DCB.</a:t>
            </a:r>
          </a:p>
          <a:p>
            <a:pPr>
              <a:buFont typeface="Arial"/>
              <a:buChar char="•"/>
            </a:pPr>
            <a:r>
              <a:rPr lang="pt-BR" dirty="0" smtClean="0"/>
              <a:t>Validar a solução por meio de estudos de caso.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inúteis são indesejáveis pois não contribuem com a operação de rollback e desperdiçam processamento e armazenamento ao serem criados.</a:t>
            </a:r>
          </a:p>
          <a:p>
            <a:pPr>
              <a:buFont typeface="Arial"/>
              <a:buChar char="•"/>
            </a:pPr>
            <a:r>
              <a:rPr lang="pt-BR" dirty="0" smtClean="0"/>
              <a:t>Checkpoints coordenados podem garantir que todo o checkpoint será útil, porém o custo de processamento ao serem criados motiva os estudos na área de checkpoints não-coordenados e checkpoints induzidos a comunicação.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Imagem exemplo de simulação discreta de eventos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Síncrona e Assíncrona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2547937"/>
            <a:ext cx="5848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</a:t>
            </a:r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Coordenados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Rollback baseado em </a:t>
            </a:r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Não-Coordenados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336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Sumário</vt:lpstr>
      <vt:lpstr>Tema</vt:lpstr>
      <vt:lpstr>Objetivos</vt:lpstr>
      <vt:lpstr>Justificativa</vt:lpstr>
      <vt:lpstr>Simulação</vt:lpstr>
      <vt:lpstr>Simulação Síncrona e Assíncrona</vt:lpstr>
      <vt:lpstr>Rollback baseado em Checkpoints</vt:lpstr>
      <vt:lpstr>Rollback baseado em Checkpoints</vt:lpstr>
      <vt:lpstr>Rollback baseado em Checkpoints</vt:lpstr>
      <vt:lpstr>Distributed Co-Simulation Backbone</vt:lpstr>
      <vt:lpstr>Proposta</vt:lpstr>
      <vt:lpstr>Metodologia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15</cp:revision>
  <dcterms:created xsi:type="dcterms:W3CDTF">2015-11-30T12:17:57Z</dcterms:created>
  <dcterms:modified xsi:type="dcterms:W3CDTF">2015-12-02T14:11:30Z</dcterms:modified>
</cp:coreProperties>
</file>