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76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1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4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5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  <a:p>
            <a:r>
              <a:rPr lang="pt-BR" dirty="0"/>
              <a:t>Braulio Adriano de Mello, PhD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Objetivo</a:t>
            </a:r>
          </a:p>
          <a:p>
            <a:pPr lvl="1"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através da troca de mensagens nulas contendo uma promessa de não envio de mensagens em determinado tempo.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Implementação no DCB.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Predição de não envio de mensagem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--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Recebimento/Envio das mensagens nulas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Verificar a estrutura atual das mensagens no código do DCB e ver qual formato as mensagens devem ter.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Cálculo do Instante Seguro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aplicação não enviar mensagem nula?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mensagem nula estiver muito próxima do tempo atual?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Quando enviar a mensagem de requisição de checkpoint?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Definir </a:t>
            </a:r>
            <a:r>
              <a:rPr lang="pt-BR" dirty="0" err="1">
                <a:solidFill>
                  <a:srgbClr val="000000"/>
                </a:solidFill>
              </a:rPr>
              <a:t>sub-grupos</a:t>
            </a:r>
            <a:r>
              <a:rPr lang="pt-BR" dirty="0">
                <a:solidFill>
                  <a:srgbClr val="000000"/>
                </a:solidFill>
              </a:rPr>
              <a:t> no conjunto dos componentes que evoluirão de acordo com uma mesma promessa.</a:t>
            </a:r>
          </a:p>
          <a:p>
            <a:pPr>
              <a:buFont typeface="Arial"/>
              <a:buChar char="•"/>
            </a:pPr>
            <a:r>
              <a:rPr lang="pt-BR" dirty="0" err="1">
                <a:solidFill>
                  <a:srgbClr val="000000"/>
                </a:solidFill>
              </a:rPr>
              <a:t>Sub-grupos</a:t>
            </a:r>
            <a:r>
              <a:rPr lang="pt-BR" dirty="0">
                <a:solidFill>
                  <a:srgbClr val="000000"/>
                </a:solidFill>
              </a:rPr>
              <a:t> seriam as aplicações que possuem algum tipo de dependência. (verificar se apenas com a porta de saída)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Explicar a mensagem nula (predição)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Qual cálculo com as mensagens nulas para determinar o estado seguro.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vai ser preciso para criar as mensagens nulas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Utilizar a média de envio das mensagens da aplicação para calcular a promessa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Criar </a:t>
            </a:r>
            <a:r>
              <a:rPr lang="pt-BR" dirty="0" err="1">
                <a:solidFill>
                  <a:srgbClr val="000000"/>
                </a:solidFill>
              </a:rPr>
              <a:t>pseudoAlgoritmo</a:t>
            </a:r>
            <a:r>
              <a:rPr lang="pt-BR" dirty="0">
                <a:solidFill>
                  <a:srgbClr val="000000"/>
                </a:solidFill>
              </a:rPr>
              <a:t> do envio das mensagens nulas e da média das mensagens. 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Verificar a possibilidade de realizar o cálculo do checkpoint sem a utilização da mensagem nula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DCB tem que criar tudo, aplicação apenas faz </a:t>
            </a:r>
            <a:r>
              <a:rPr lang="pt-BR">
                <a:solidFill>
                  <a:srgbClr val="000000"/>
                </a:solidFill>
              </a:rPr>
              <a:t>operações internas. 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4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410525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Trabalhos Atuais</vt:lpstr>
      <vt:lpstr>Trabalhos Atuais</vt:lpstr>
      <vt:lpstr>Trabalhos Futuros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10</cp:revision>
  <dcterms:created xsi:type="dcterms:W3CDTF">2016-02-17T20:59:02Z</dcterms:created>
  <dcterms:modified xsi:type="dcterms:W3CDTF">2016-03-08T21:44:12Z</dcterms:modified>
</cp:coreProperties>
</file>