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76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53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3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19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4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87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8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4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8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02C5-EAE9-4872-B237-5BACBAA46DE0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5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  <a:p>
            <a:r>
              <a:rPr lang="pt-BR" dirty="0"/>
              <a:t>Braulio Adriano de Mello, PhD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Contextualização do Problema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Ferramentas de simulação distribuída precisam de estratégias para identificar estados seguros com o objetivo de reduzir os checkpoints inúteis.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Objetivo</a:t>
            </a:r>
          </a:p>
          <a:p>
            <a:pPr lvl="1">
              <a:buFont typeface="Arial"/>
              <a:buChar char="•"/>
            </a:pPr>
            <a:r>
              <a:rPr lang="pt-BR" dirty="0"/>
              <a:t>Desenvolver um mecanismo de identificação de estados seguros para a criação de checkpoints no DCB através da troca de mensagens nulas contendo uma promessa de não envio de mensagens em determinado tempo.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Implementação no DCB.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Atuais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 que vai ser preciso para criar as mensagens nulas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Utilizar a média de envio das mensagens da aplicação para calcular a promessa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Criar </a:t>
            </a:r>
            <a:r>
              <a:rPr lang="pt-BR" dirty="0" err="1">
                <a:solidFill>
                  <a:srgbClr val="000000"/>
                </a:solidFill>
              </a:rPr>
              <a:t>pseudoAlgoritmo</a:t>
            </a:r>
            <a:r>
              <a:rPr lang="pt-BR" dirty="0">
                <a:solidFill>
                  <a:srgbClr val="000000"/>
                </a:solidFill>
              </a:rPr>
              <a:t> do envio das mensagens nulas e da média das mensagens. 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Verificar a possibilidade de realizar o cálculo do checkpoint sem a utilização da mensagem nula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DCB tem que criar tudo, aplicação apenas faz operações internas. 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Arrumar bugs na compilação da versão atual do DCB</a:t>
            </a:r>
          </a:p>
          <a:p>
            <a:r>
              <a:rPr lang="pt-BR" dirty="0"/>
              <a:t>Inicio do desenvolvimento no DCB</a:t>
            </a:r>
          </a:p>
          <a:p>
            <a:r>
              <a:rPr lang="pt-BR" dirty="0"/>
              <a:t>Realizar individualmente a predição para envio de novas mensagens.</a:t>
            </a:r>
          </a:p>
          <a:p>
            <a:r>
              <a:rPr lang="pt-BR" dirty="0"/>
              <a:t>Talvez não precise utilizar mensagem nula para o envio das predições, calcular internamente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4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9641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9488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4000" y="5203274"/>
            <a:ext cx="9144000" cy="102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410525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Contextualização</vt:lpstr>
      <vt:lpstr>Trabalhos Atuais</vt:lpstr>
      <vt:lpstr>Trabalhos Futuros</vt:lpstr>
      <vt:lpstr>Identificação de estados seguros para reduzir a criação de Checkpoints sem valor.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11</cp:revision>
  <dcterms:created xsi:type="dcterms:W3CDTF">2016-02-17T20:59:02Z</dcterms:created>
  <dcterms:modified xsi:type="dcterms:W3CDTF">2016-03-15T21:52:39Z</dcterms:modified>
</cp:coreProperties>
</file>