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através da troca de mensagens nulas contendo uma promessa de não envio de mensagens em determinado tempo.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Implementação no DCB.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Aplicações diferentes teriam métodos diferentes de realizar sua promessa de não envio. (deixar para depois)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Durante um período de tempo o </a:t>
            </a:r>
            <a:r>
              <a:rPr lang="pt-BR" dirty="0" err="1">
                <a:solidFill>
                  <a:srgbClr val="000000"/>
                </a:solidFill>
              </a:rPr>
              <a:t>Kernel</a:t>
            </a:r>
            <a:r>
              <a:rPr lang="pt-BR" dirty="0">
                <a:solidFill>
                  <a:srgbClr val="000000"/>
                </a:solidFill>
              </a:rPr>
              <a:t> recebe as mensagens, então decide um possível “instante seguro”, este instante seguro provavelmente será o tempo da menor predição.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Envio de pedido de checkpoints para as aplicações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Alguns instantes antes do Instante Seguro, as mensagens de requisição de checkpoint devem ser enviadas a todas as aplicações.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--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Recebimento/Envio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estrutura atual das mensagens no código do DCB e ver qual formato as mensagens devem ter.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Cálculo do Instante Seguro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aplicação não enviar mensagem nula?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mensagem nula estiver muito próxima do tempo atual?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Quando enviar a mensagem de requisição de checkpoint?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Definir </a:t>
            </a: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no conjunto dos componentes que evoluirão de acordo com uma mesma promessa.</a:t>
            </a:r>
          </a:p>
          <a:p>
            <a:pPr>
              <a:buFont typeface="Arial"/>
              <a:buChar char="•"/>
            </a:pPr>
            <a:r>
              <a:rPr lang="pt-BR" dirty="0" err="1">
                <a:solidFill>
                  <a:srgbClr val="000000"/>
                </a:solidFill>
              </a:rPr>
              <a:t>Sub-grupos</a:t>
            </a:r>
            <a:r>
              <a:rPr lang="pt-BR" dirty="0">
                <a:solidFill>
                  <a:srgbClr val="000000"/>
                </a:solidFill>
              </a:rPr>
              <a:t> seriam as aplicações que possuem algum tipo de dependência. (verificar se apenas com a porta de)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Explicar a mensagem nula (predição)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Qual cálculo com as mensagens nulas para determinar o </a:t>
            </a:r>
            <a:r>
              <a:rPr lang="pt-BR">
                <a:solidFill>
                  <a:srgbClr val="000000"/>
                </a:solidFill>
              </a:rPr>
              <a:t>estado seguro.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1052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Trabalhos Atuais</vt:lpstr>
      <vt:lpstr>Trabalhos Futuros</vt:lpstr>
      <vt:lpstr>Trabalhos Futuros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7</cp:revision>
  <dcterms:created xsi:type="dcterms:W3CDTF">2016-02-17T20:59:02Z</dcterms:created>
  <dcterms:modified xsi:type="dcterms:W3CDTF">2016-03-01T21:41:10Z</dcterms:modified>
</cp:coreProperties>
</file>