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76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25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53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03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19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34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87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18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41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62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82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F02C5-EAE9-4872-B237-5BACBAA46DE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65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12822"/>
            <a:ext cx="9144000" cy="2387600"/>
          </a:xfrm>
        </p:spPr>
        <p:txBody>
          <a:bodyPr>
            <a:normAutofit/>
          </a:bodyPr>
          <a:lstStyle/>
          <a:p>
            <a:r>
              <a:rPr lang="pt-BR" sz="4400" dirty="0"/>
              <a:t>Identificação de estados seguros para reduzir a criação de Checkpoints sem valor.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9186" y="4610122"/>
            <a:ext cx="9144000" cy="1655762"/>
          </a:xfrm>
        </p:spPr>
        <p:txBody>
          <a:bodyPr/>
          <a:lstStyle/>
          <a:p>
            <a:r>
              <a:rPr lang="pt-BR" dirty="0"/>
              <a:t>Guilherme Bizzani</a:t>
            </a:r>
          </a:p>
          <a:p>
            <a:r>
              <a:rPr lang="pt-BR" dirty="0"/>
              <a:t>bizzani11@Hotmail.com</a:t>
            </a:r>
          </a:p>
          <a:p>
            <a:r>
              <a:rPr lang="pt-BR" dirty="0"/>
              <a:t>Braulio Adriano de Mello, PhD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858959"/>
            <a:ext cx="9144000" cy="944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solidFill>
                  <a:schemeClr val="accent6">
                    <a:lumMod val="75000"/>
                  </a:schemeClr>
                </a:solidFill>
              </a:rPr>
              <a:t>Universidade Federal da Fronteira Sul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5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Contextualização do Problema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Ferramentas de simulação distribuída precisam de estratégias para identificar estados seguros com o objetivo de reduzir os checkpoints inúteis.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Objetivo</a:t>
            </a:r>
          </a:p>
          <a:p>
            <a:pPr lvl="1">
              <a:buFont typeface="Arial"/>
              <a:buChar char="•"/>
            </a:pPr>
            <a:r>
              <a:rPr lang="pt-BR" dirty="0"/>
              <a:t>Desenvolver um mecanismo de identificação de estados seguros para a criação de checkpoints no DCB através da troca de mensagens nulas contendo uma promessa de não envio de mensagens em determinado tempo.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Implementação no DCB.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9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Trabalhos Atuais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Predição de não envio de mensagem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--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Recebimento/Envio das mensagens nulas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Verificar a estrutura atual das mensagens no código do DCB e ver qual formato as mensagens devem ter.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Cálculo do Instante Seguro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O que fazer se uma aplicação não enviar mensagem nula?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O que fazer se uma mensagem nula estiver muito próxima do tempo atual?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Quando enviar a mensagem de requisição de checkpoint?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1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Trabalhos Atuais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Definir </a:t>
            </a:r>
            <a:r>
              <a:rPr lang="pt-BR" dirty="0" err="1">
                <a:solidFill>
                  <a:srgbClr val="000000"/>
                </a:solidFill>
              </a:rPr>
              <a:t>sub-grupos</a:t>
            </a:r>
            <a:r>
              <a:rPr lang="pt-BR" dirty="0">
                <a:solidFill>
                  <a:srgbClr val="000000"/>
                </a:solidFill>
              </a:rPr>
              <a:t> no conjunto dos componentes que evoluirão de acordo com uma mesma promessa.</a:t>
            </a:r>
          </a:p>
          <a:p>
            <a:pPr>
              <a:buFont typeface="Arial"/>
              <a:buChar char="•"/>
            </a:pPr>
            <a:r>
              <a:rPr lang="pt-BR" dirty="0" err="1">
                <a:solidFill>
                  <a:srgbClr val="000000"/>
                </a:solidFill>
              </a:rPr>
              <a:t>Sub-grupos</a:t>
            </a:r>
            <a:r>
              <a:rPr lang="pt-BR" dirty="0">
                <a:solidFill>
                  <a:srgbClr val="000000"/>
                </a:solidFill>
              </a:rPr>
              <a:t> seriam as aplicações que possuem algum tipo de dependência. (verificar se apenas com a porta de saída)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Explicar a mensagem nula (predição)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Qual cálculo com as mensagens nulas para determinar o estado seguro.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7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4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39641"/>
            <a:ext cx="9144000" cy="2387600"/>
          </a:xfrm>
        </p:spPr>
        <p:txBody>
          <a:bodyPr>
            <a:normAutofit/>
          </a:bodyPr>
          <a:lstStyle/>
          <a:p>
            <a:r>
              <a:rPr lang="pt-BR" sz="4400" dirty="0"/>
              <a:t>Identificação de estados seguros para reduzir a criação de Checkpoints sem valor.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49488"/>
            <a:ext cx="9144000" cy="1655762"/>
          </a:xfrm>
        </p:spPr>
        <p:txBody>
          <a:bodyPr/>
          <a:lstStyle/>
          <a:p>
            <a:r>
              <a:rPr lang="pt-BR" dirty="0"/>
              <a:t>Guilherme Bizzani</a:t>
            </a:r>
          </a:p>
          <a:p>
            <a:r>
              <a:rPr lang="pt-BR" dirty="0"/>
              <a:t>bizzani11@Hotmail.com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858959"/>
            <a:ext cx="9144000" cy="944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solidFill>
                  <a:schemeClr val="accent6">
                    <a:lumMod val="75000"/>
                  </a:schemeClr>
                </a:solidFill>
              </a:rPr>
              <a:t>Universidade Federal da Fronteira Sul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524000" y="5203274"/>
            <a:ext cx="9144000" cy="1021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3410525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241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Identificação de estados seguros para reduzir a criação de Checkpoints sem valor. </vt:lpstr>
      <vt:lpstr>Contextualização</vt:lpstr>
      <vt:lpstr>Trabalhos Atuais</vt:lpstr>
      <vt:lpstr>Trabalhos Atuais</vt:lpstr>
      <vt:lpstr>Trabalhos Futuros</vt:lpstr>
      <vt:lpstr>Identificação de estados seguros para reduzir a criação de Checkpoints sem valor.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Identificação de estados seguros para reduzir a criação de Checkpoints sem valor.</dc:title>
  <dc:creator>Guilherme Bizzani</dc:creator>
  <cp:lastModifiedBy>Guilherme Bizzani</cp:lastModifiedBy>
  <cp:revision>9</cp:revision>
  <dcterms:created xsi:type="dcterms:W3CDTF">2016-02-17T20:59:02Z</dcterms:created>
  <dcterms:modified xsi:type="dcterms:W3CDTF">2016-03-08T16:11:24Z</dcterms:modified>
</cp:coreProperties>
</file>