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76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1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4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87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8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02C5-EAE9-4872-B237-5BACBAA46DE0}" type="datetimeFigureOut">
              <a:rPr lang="pt-BR" smtClean="0"/>
              <a:t>01/03/2016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F76A-B4AD-4F04-BDFF-D392F317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5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  <a:p>
            <a:r>
              <a:rPr lang="pt-BR" dirty="0"/>
              <a:t>Braulio Adriano de Mello, PhD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Contextualização do Problema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Ferramentas de simulação distribuída precisam de estratégias para identificar estados seguros com o objetivo de reduzir os checkpoints inúteis.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Objetivo</a:t>
            </a:r>
          </a:p>
          <a:p>
            <a:pPr lvl="1">
              <a:buFont typeface="Arial"/>
              <a:buChar char="•"/>
            </a:pPr>
            <a:r>
              <a:rPr lang="pt-BR" dirty="0"/>
              <a:t>Desenvolver um mecanismo de identificação de estados seguros para a criação de checkpoints no DCB através da troca de mensagens nulas contendo uma promessa de não envio de mensagens em determinado tempo.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Implementação no DCB.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Atuais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Predição de não envio de mensagem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Aplicações diferentes teriam métodos diferentes de realizar sua promessa de não envio. (deixar para depois)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Recebimento das mensagens nulas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Durante um período de tempo o </a:t>
            </a:r>
            <a:r>
              <a:rPr lang="pt-BR" dirty="0" err="1">
                <a:solidFill>
                  <a:srgbClr val="000000"/>
                </a:solidFill>
              </a:rPr>
              <a:t>Kernel</a:t>
            </a:r>
            <a:r>
              <a:rPr lang="pt-BR" dirty="0">
                <a:solidFill>
                  <a:srgbClr val="000000"/>
                </a:solidFill>
              </a:rPr>
              <a:t> recebe as mensagens, então decide um possível “instante seguro”, este instante seguro provavelmente será o tempo da menor predição.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Envio de pedido de checkpoints para as aplicações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Alguns instantes antes do Instante Seguro, as mensagens de requisição de checkpoint devem ser enviadas a todas as aplicações.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Predição de não envio de mensagem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--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Recebimento/Envio das mensagens nulas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Verificar a estrutura atual das mensagens no código do DCB e ver qual formato as mensagens devem ter.</a:t>
            </a: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Cálculo do Instante Seguro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aplicação não enviar mensagem nula?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O que fazer se uma mensagem nula estiver muito próxima do tempo atual?</a:t>
            </a:r>
          </a:p>
          <a:p>
            <a:pPr lvl="1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</a:rPr>
              <a:t>Quando enviar a mensagem de requisição de checkpoint?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964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/>
              <a:t>Identificação de estados seguros para reduzir a criação de Checkpoints sem valor.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488"/>
            <a:ext cx="9144000" cy="1655762"/>
          </a:xfrm>
        </p:spPr>
        <p:txBody>
          <a:bodyPr/>
          <a:lstStyle/>
          <a:p>
            <a:r>
              <a:rPr lang="pt-BR" dirty="0"/>
              <a:t>Guilherme Bizzani</a:t>
            </a:r>
          </a:p>
          <a:p>
            <a:r>
              <a:rPr lang="pt-BR" dirty="0"/>
              <a:t>bizzani11@Hotmail.com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4000" y="5203274"/>
            <a:ext cx="9144000" cy="1021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410525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Identificação de estados seguros para reduzir a criação de Checkpoints sem valor. </vt:lpstr>
      <vt:lpstr>Contextualização</vt:lpstr>
      <vt:lpstr>Trabalhos Atuais</vt:lpstr>
      <vt:lpstr>Trabalhos Futuros</vt:lpstr>
      <vt:lpstr>Identificação de estados seguros para reduzir a criação de Checkpoints sem valor.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sem valor.</dc:title>
  <dc:creator>Guilherme Bizzani</dc:creator>
  <cp:lastModifiedBy>Guilherme Bizzani</cp:lastModifiedBy>
  <cp:revision>5</cp:revision>
  <dcterms:created xsi:type="dcterms:W3CDTF">2016-02-17T20:59:02Z</dcterms:created>
  <dcterms:modified xsi:type="dcterms:W3CDTF">2016-03-01T21:29:54Z</dcterms:modified>
</cp:coreProperties>
</file>