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FAC6-64D6-4929-943E-FFF696E6DBDD}" type="datetimeFigureOut">
              <a:rPr lang="pt-BR" smtClean="0"/>
              <a:t>30/11/2015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EF6A-AB8A-4AC3-A854-A55942555B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5094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FAC6-64D6-4929-943E-FFF696E6DBDD}" type="datetimeFigureOut">
              <a:rPr lang="pt-BR" smtClean="0"/>
              <a:t>30/11/2015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EF6A-AB8A-4AC3-A854-A55942555B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9986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FAC6-64D6-4929-943E-FFF696E6DBDD}" type="datetimeFigureOut">
              <a:rPr lang="pt-BR" smtClean="0"/>
              <a:t>30/11/2015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EF6A-AB8A-4AC3-A854-A55942555B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8406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FAC6-64D6-4929-943E-FFF696E6DBDD}" type="datetimeFigureOut">
              <a:rPr lang="pt-BR" smtClean="0"/>
              <a:t>30/11/2015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EF6A-AB8A-4AC3-A854-A55942555B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9754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FAC6-64D6-4929-943E-FFF696E6DBDD}" type="datetimeFigureOut">
              <a:rPr lang="pt-BR" smtClean="0"/>
              <a:t>30/11/2015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EF6A-AB8A-4AC3-A854-A55942555B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4624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FAC6-64D6-4929-943E-FFF696E6DBDD}" type="datetimeFigureOut">
              <a:rPr lang="pt-BR" smtClean="0"/>
              <a:t>30/11/2015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EF6A-AB8A-4AC3-A854-A55942555B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4814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FAC6-64D6-4929-943E-FFF696E6DBDD}" type="datetimeFigureOut">
              <a:rPr lang="pt-BR" smtClean="0"/>
              <a:t>30/11/2015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EF6A-AB8A-4AC3-A854-A55942555B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8757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FAC6-64D6-4929-943E-FFF696E6DBDD}" type="datetimeFigureOut">
              <a:rPr lang="pt-BR" smtClean="0"/>
              <a:t>30/11/2015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EF6A-AB8A-4AC3-A854-A55942555B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6078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FAC6-64D6-4929-943E-FFF696E6DBDD}" type="datetimeFigureOut">
              <a:rPr lang="pt-BR" smtClean="0"/>
              <a:t>30/11/2015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EF6A-AB8A-4AC3-A854-A55942555B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4054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FAC6-64D6-4929-943E-FFF696E6DBDD}" type="datetimeFigureOut">
              <a:rPr lang="pt-BR" smtClean="0"/>
              <a:t>30/11/2015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EF6A-AB8A-4AC3-A854-A55942555B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1501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FAC6-64D6-4929-943E-FFF696E6DBDD}" type="datetimeFigureOut">
              <a:rPr lang="pt-BR" smtClean="0"/>
              <a:t>30/11/2015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EF6A-AB8A-4AC3-A854-A55942555B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1115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7FAC6-64D6-4929-943E-FFF696E6DBDD}" type="datetimeFigureOut">
              <a:rPr lang="pt-BR" smtClean="0"/>
              <a:t>30/11/2015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6EF6A-AB8A-4AC3-A854-A55942555B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364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012822"/>
            <a:ext cx="9144000" cy="2387600"/>
          </a:xfrm>
        </p:spPr>
        <p:txBody>
          <a:bodyPr>
            <a:normAutofit/>
          </a:bodyPr>
          <a:lstStyle/>
          <a:p>
            <a:r>
              <a:rPr lang="pt-BR" sz="4400" dirty="0" smtClean="0"/>
              <a:t>Identificação de estados seguros para reduzir a criação de </a:t>
            </a:r>
            <a:r>
              <a:rPr lang="pt-BR" sz="4400" dirty="0" smtClean="0"/>
              <a:t>Checkpoints sem </a:t>
            </a:r>
            <a:r>
              <a:rPr lang="pt-BR" sz="4400" dirty="0" smtClean="0"/>
              <a:t>valor. </a:t>
            </a:r>
            <a:endParaRPr lang="pt-BR" sz="4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49186" y="4610122"/>
            <a:ext cx="9144000" cy="1655762"/>
          </a:xfrm>
        </p:spPr>
        <p:txBody>
          <a:bodyPr/>
          <a:lstStyle/>
          <a:p>
            <a:r>
              <a:rPr lang="pt-BR" dirty="0" smtClean="0"/>
              <a:t>Guilherme Bizzani</a:t>
            </a:r>
          </a:p>
          <a:p>
            <a:r>
              <a:rPr lang="pt-BR" dirty="0" smtClean="0"/>
              <a:t>bizzani11@Hotmail.com</a:t>
            </a:r>
          </a:p>
          <a:p>
            <a:r>
              <a:rPr lang="pt-BR" dirty="0" err="1" smtClean="0"/>
              <a:t>Braulio</a:t>
            </a:r>
            <a:r>
              <a:rPr lang="pt-BR" dirty="0" smtClean="0"/>
              <a:t> Adriano de Mello, PhD</a:t>
            </a:r>
            <a:endParaRPr lang="pt-BR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524000" y="858959"/>
            <a:ext cx="9144000" cy="944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 smtClean="0">
                <a:solidFill>
                  <a:schemeClr val="accent6">
                    <a:lumMod val="75000"/>
                  </a:schemeClr>
                </a:solidFill>
              </a:rPr>
              <a:t>Universidade Federal da Fronteira Sul</a:t>
            </a:r>
            <a:endParaRPr lang="pt-BR" sz="4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673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 smtClean="0"/>
              <a:t>Proposta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dirty="0" smtClean="0"/>
              <a:t>...</a:t>
            </a:r>
          </a:p>
          <a:p>
            <a:pPr>
              <a:buFont typeface="Arial"/>
              <a:buChar char="•"/>
            </a:pPr>
            <a:endParaRPr lang="pt-BR" dirty="0" smtClean="0">
              <a:solidFill>
                <a:srgbClr val="000000"/>
              </a:solidFill>
            </a:endParaRP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28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dirty="0" smtClean="0"/>
              <a:t>...</a:t>
            </a:r>
          </a:p>
          <a:p>
            <a:pPr>
              <a:buFont typeface="Arial"/>
              <a:buChar char="•"/>
            </a:pPr>
            <a:endParaRPr lang="pt-BR" dirty="0" smtClean="0">
              <a:solidFill>
                <a:srgbClr val="000000"/>
              </a:solidFill>
            </a:endParaRP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778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dirty="0" smtClean="0"/>
              <a:t>...</a:t>
            </a:r>
          </a:p>
          <a:p>
            <a:pPr>
              <a:buFont typeface="Arial"/>
              <a:buChar char="•"/>
            </a:pPr>
            <a:endParaRPr lang="pt-BR" dirty="0" smtClean="0">
              <a:solidFill>
                <a:srgbClr val="000000"/>
              </a:solidFill>
            </a:endParaRP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278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58797"/>
          </a:xfrm>
        </p:spPr>
        <p:txBody>
          <a:bodyPr>
            <a:normAutofit fontScale="92500" lnSpcReduction="10000"/>
          </a:bodyPr>
          <a:lstStyle/>
          <a:p>
            <a:pPr>
              <a:buFont typeface="Arial"/>
              <a:buChar char="•"/>
            </a:pPr>
            <a:r>
              <a:rPr lang="pt-BR" dirty="0" smtClean="0">
                <a:solidFill>
                  <a:srgbClr val="000000"/>
                </a:solidFill>
              </a:rPr>
              <a:t>Tema</a:t>
            </a:r>
          </a:p>
          <a:p>
            <a:pPr>
              <a:buFont typeface="Arial"/>
              <a:buChar char="•"/>
            </a:pPr>
            <a:r>
              <a:rPr lang="pt-BR" dirty="0" smtClean="0">
                <a:solidFill>
                  <a:srgbClr val="000000"/>
                </a:solidFill>
              </a:rPr>
              <a:t>Contextualização (?)</a:t>
            </a:r>
          </a:p>
          <a:p>
            <a:pPr>
              <a:buFont typeface="Arial"/>
              <a:buChar char="•"/>
            </a:pPr>
            <a:r>
              <a:rPr lang="pt-BR" dirty="0" smtClean="0">
                <a:solidFill>
                  <a:srgbClr val="000000"/>
                </a:solidFill>
              </a:rPr>
              <a:t>Objetivo</a:t>
            </a:r>
          </a:p>
          <a:p>
            <a:pPr>
              <a:buFont typeface="Arial"/>
              <a:buChar char="•"/>
            </a:pPr>
            <a:r>
              <a:rPr lang="pt-BR" dirty="0" smtClean="0">
                <a:solidFill>
                  <a:srgbClr val="000000"/>
                </a:solidFill>
              </a:rPr>
              <a:t>Justificativa</a:t>
            </a:r>
            <a:endParaRPr lang="pt-BR" dirty="0" smtClean="0">
              <a:solidFill>
                <a:srgbClr val="000000"/>
              </a:solidFill>
            </a:endParaRPr>
          </a:p>
          <a:p>
            <a:pPr>
              <a:buFont typeface="Arial"/>
              <a:buChar char="•"/>
            </a:pPr>
            <a:r>
              <a:rPr lang="pt-BR" dirty="0" smtClean="0">
                <a:solidFill>
                  <a:srgbClr val="000000"/>
                </a:solidFill>
              </a:rPr>
              <a:t>Simulação</a:t>
            </a:r>
            <a:endParaRPr lang="pt-BR" dirty="0" smtClean="0">
              <a:solidFill>
                <a:srgbClr val="000000"/>
              </a:solidFill>
            </a:endParaRPr>
          </a:p>
          <a:p>
            <a:pPr>
              <a:buFont typeface="Arial"/>
              <a:buChar char="•"/>
            </a:pPr>
            <a:r>
              <a:rPr lang="pt-BR" dirty="0" smtClean="0">
                <a:solidFill>
                  <a:srgbClr val="000000"/>
                </a:solidFill>
              </a:rPr>
              <a:t>Checkpoints</a:t>
            </a:r>
          </a:p>
          <a:p>
            <a:pPr>
              <a:buFont typeface="Arial"/>
              <a:buChar char="•"/>
            </a:pPr>
            <a:r>
              <a:rPr lang="pt-BR" dirty="0" smtClean="0">
                <a:solidFill>
                  <a:srgbClr val="000000"/>
                </a:solidFill>
              </a:rPr>
              <a:t>DCB</a:t>
            </a:r>
          </a:p>
          <a:p>
            <a:pPr>
              <a:buFont typeface="Arial"/>
              <a:buChar char="•"/>
            </a:pPr>
            <a:r>
              <a:rPr lang="pt-BR" dirty="0" smtClean="0">
                <a:solidFill>
                  <a:srgbClr val="000000"/>
                </a:solidFill>
              </a:rPr>
              <a:t>Proposta</a:t>
            </a:r>
            <a:endParaRPr lang="pt-BR" dirty="0" smtClean="0">
              <a:solidFill>
                <a:srgbClr val="000000"/>
              </a:solidFill>
            </a:endParaRPr>
          </a:p>
          <a:p>
            <a:pPr>
              <a:buFont typeface="Arial"/>
              <a:buChar char="•"/>
            </a:pPr>
            <a:r>
              <a:rPr lang="pt-BR" dirty="0" smtClean="0">
                <a:solidFill>
                  <a:srgbClr val="000000"/>
                </a:solidFill>
              </a:rPr>
              <a:t>Metodologia</a:t>
            </a:r>
          </a:p>
          <a:p>
            <a:pPr>
              <a:buFont typeface="Arial"/>
              <a:buChar char="•"/>
            </a:pPr>
            <a:r>
              <a:rPr lang="pt-BR" dirty="0" smtClean="0">
                <a:solidFill>
                  <a:srgbClr val="000000"/>
                </a:solidFill>
              </a:rPr>
              <a:t>Referências</a:t>
            </a:r>
          </a:p>
          <a:p>
            <a:pPr>
              <a:buFont typeface="Arial"/>
              <a:buChar char="•"/>
            </a:pPr>
            <a:endParaRPr lang="pt-BR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738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 smtClean="0"/>
              <a:t>Tema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dirty="0"/>
              <a:t>Esta proposta de trabalho aborda estratégias para a identificação de estados seguros </a:t>
            </a:r>
            <a:r>
              <a:rPr lang="pt-BR" dirty="0" smtClean="0"/>
              <a:t>para a </a:t>
            </a:r>
            <a:r>
              <a:rPr lang="pt-BR" dirty="0"/>
              <a:t>criação de Checkpoints em sistemas de simulação computacional distribuído, com o </a:t>
            </a:r>
            <a:r>
              <a:rPr lang="pt-BR" dirty="0" smtClean="0"/>
              <a:t>intuito de </a:t>
            </a:r>
            <a:r>
              <a:rPr lang="pt-BR" dirty="0"/>
              <a:t>evitar a criação de Checkpoints sem valor</a:t>
            </a:r>
            <a:r>
              <a:rPr lang="pt-BR" dirty="0" smtClean="0"/>
              <a:t>.</a:t>
            </a:r>
          </a:p>
          <a:p>
            <a:pPr>
              <a:buFont typeface="Arial"/>
              <a:buChar char="•"/>
            </a:pPr>
            <a:endParaRPr lang="pt-BR" dirty="0" smtClean="0">
              <a:solidFill>
                <a:srgbClr val="000000"/>
              </a:solidFill>
            </a:endParaRP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708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 smtClean="0"/>
              <a:t>Contextualização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dirty="0" smtClean="0"/>
              <a:t>...</a:t>
            </a:r>
          </a:p>
          <a:p>
            <a:pPr>
              <a:buFont typeface="Arial"/>
              <a:buChar char="•"/>
            </a:pPr>
            <a:endParaRPr lang="pt-BR" dirty="0" smtClean="0">
              <a:solidFill>
                <a:srgbClr val="000000"/>
              </a:solidFill>
            </a:endParaRP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193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dirty="0" smtClean="0"/>
              <a:t>...</a:t>
            </a:r>
          </a:p>
          <a:p>
            <a:pPr>
              <a:buFont typeface="Arial"/>
              <a:buChar char="•"/>
            </a:pPr>
            <a:endParaRPr lang="pt-BR" dirty="0" smtClean="0">
              <a:solidFill>
                <a:srgbClr val="000000"/>
              </a:solidFill>
            </a:endParaRP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821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 smtClean="0"/>
              <a:t>Justificativa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dirty="0" smtClean="0"/>
              <a:t>...</a:t>
            </a:r>
          </a:p>
          <a:p>
            <a:pPr>
              <a:buFont typeface="Arial"/>
              <a:buChar char="•"/>
            </a:pPr>
            <a:endParaRPr lang="pt-BR" dirty="0" smtClean="0">
              <a:solidFill>
                <a:srgbClr val="000000"/>
              </a:solidFill>
            </a:endParaRP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535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 smtClean="0"/>
              <a:t>Simulação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dirty="0" smtClean="0"/>
              <a:t>...</a:t>
            </a:r>
          </a:p>
          <a:p>
            <a:pPr>
              <a:buFont typeface="Arial"/>
              <a:buChar char="•"/>
            </a:pPr>
            <a:endParaRPr lang="pt-BR" dirty="0" smtClean="0">
              <a:solidFill>
                <a:srgbClr val="000000"/>
              </a:solidFill>
            </a:endParaRP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034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 smtClean="0"/>
              <a:t>Checkpoints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dirty="0" smtClean="0"/>
              <a:t>...</a:t>
            </a:r>
          </a:p>
          <a:p>
            <a:pPr>
              <a:buFont typeface="Arial"/>
              <a:buChar char="•"/>
            </a:pPr>
            <a:endParaRPr lang="pt-BR" dirty="0" smtClean="0">
              <a:solidFill>
                <a:srgbClr val="000000"/>
              </a:solidFill>
            </a:endParaRP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387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 smtClean="0"/>
              <a:t>DCB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dirty="0" smtClean="0"/>
              <a:t>...</a:t>
            </a:r>
          </a:p>
          <a:p>
            <a:pPr>
              <a:buFont typeface="Arial"/>
              <a:buChar char="•"/>
            </a:pPr>
            <a:endParaRPr lang="pt-BR" dirty="0" smtClean="0">
              <a:solidFill>
                <a:srgbClr val="000000"/>
              </a:solidFill>
            </a:endParaRP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0511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94</Words>
  <Application>Microsoft Office PowerPoint</Application>
  <PresentationFormat>Widescreen</PresentationFormat>
  <Paragraphs>36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Identificação de estados seguros para reduzir a criação de Checkpoints sem valor. </vt:lpstr>
      <vt:lpstr>Sumário</vt:lpstr>
      <vt:lpstr>Tema</vt:lpstr>
      <vt:lpstr>Contextualização</vt:lpstr>
      <vt:lpstr>Objetivos</vt:lpstr>
      <vt:lpstr>Justificativa</vt:lpstr>
      <vt:lpstr>Simulação</vt:lpstr>
      <vt:lpstr>Checkpoints</vt:lpstr>
      <vt:lpstr>DCB</vt:lpstr>
      <vt:lpstr>Proposta</vt:lpstr>
      <vt:lpstr>Metodologia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Identificação de estados seguros para reduzir a criação de Checkpoints sem valor.</dc:title>
  <dc:creator>Guilherme Bizzani</dc:creator>
  <cp:lastModifiedBy>Guilherme Bizzani</cp:lastModifiedBy>
  <cp:revision>5</cp:revision>
  <dcterms:created xsi:type="dcterms:W3CDTF">2015-11-30T12:17:57Z</dcterms:created>
  <dcterms:modified xsi:type="dcterms:W3CDTF">2015-11-30T13:58:19Z</dcterms:modified>
</cp:coreProperties>
</file>