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0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>
        <p:scale>
          <a:sx n="75" d="100"/>
          <a:sy n="75" d="100"/>
        </p:scale>
        <p:origin x="165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97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77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0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00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93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02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22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99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69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32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8751-984F-44E5-BFE2-0CAA52F6D263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76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Identificação de estados seguros para reduzir a criação de Checkpoints não coordenados sem valor.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 smtClean="0"/>
              <a:t>Guilherme Bizzani</a:t>
            </a:r>
          </a:p>
          <a:p>
            <a:r>
              <a:rPr lang="pt-BR" dirty="0" smtClean="0"/>
              <a:t>bizzani11@Hotmail.com</a:t>
            </a:r>
          </a:p>
          <a:p>
            <a:r>
              <a:rPr lang="pt-BR" dirty="0" err="1" smtClean="0"/>
              <a:t>Braulio</a:t>
            </a:r>
            <a:r>
              <a:rPr lang="pt-BR" dirty="0" smtClean="0"/>
              <a:t> Adriano de Mello, Orientador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  <a:endParaRPr lang="pt-B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87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Checkpoints Não-Coordenados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Checkpoints</a:t>
            </a:r>
            <a:r>
              <a:rPr lang="pt-BR" dirty="0"/>
              <a:t> não-coordenados permitem aos processos o máximo de autonomia na decisão de quando estabelecer checkpoints, podendo cada processo estabelecer </a:t>
            </a:r>
            <a:r>
              <a:rPr lang="pt-BR" i="1" dirty="0"/>
              <a:t>checkpoints</a:t>
            </a:r>
            <a:r>
              <a:rPr lang="pt-BR" dirty="0"/>
              <a:t> quando achar o mais </a:t>
            </a:r>
            <a:r>
              <a:rPr lang="pt-BR" dirty="0" smtClean="0"/>
              <a:t>conveniente.</a:t>
            </a:r>
          </a:p>
          <a:p>
            <a:r>
              <a:rPr lang="pt-BR" dirty="0"/>
              <a:t>Para garantir estado consistente global, os processos armazenam com quais outros processos eles criam dependências durante a </a:t>
            </a:r>
            <a:r>
              <a:rPr lang="pt-BR" dirty="0" smtClean="0"/>
              <a:t>simulação.</a:t>
            </a:r>
          </a:p>
          <a:p>
            <a:r>
              <a:rPr lang="pt-BR" dirty="0"/>
              <a:t>Existem três problemas em checkpoints não-coordenados: o efeito dominó, os checkpoints inúteis e o problema de lixo.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40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Estado de Consistência Global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1524"/>
          </a:xfrm>
        </p:spPr>
        <p:txBody>
          <a:bodyPr>
            <a:normAutofit/>
          </a:bodyPr>
          <a:lstStyle/>
          <a:p>
            <a:r>
              <a:rPr lang="pt-BR" dirty="0" smtClean="0"/>
              <a:t>Um estado local de um processo P é definido pelo estado inicial de P e a sequência de eventos que ocorrem em P. Um estado global de um sistema é um conjunto de estados locais, um de cada processo.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99" y="3416531"/>
            <a:ext cx="3886200" cy="1571625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736025" y="4988156"/>
            <a:ext cx="2719947" cy="93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smtClean="0"/>
              <a:t>Figura 1. Conjunto consistente e inconsistente em um sistema distribuído.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27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Efeito Dominó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090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Quando o processo de Rollback ocorre, processos podem sofrer com mensagens órfãs, que nada mais é do que quando um processo que havia enviado uma mensagem retrocede a um checkpoint anterior ao envio da mesma.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736025" y="4988156"/>
            <a:ext cx="2719947" cy="93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smtClean="0"/>
              <a:t>Figura 2. Exemplo de Efeito Dominó.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85" y="3454631"/>
            <a:ext cx="37052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7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TCC I: </a:t>
            </a:r>
            <a:endParaRPr lang="pt-BR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70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466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6228"/>
            <a:ext cx="10515600" cy="1325563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56547"/>
            <a:ext cx="10515600" cy="516006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Problema: </a:t>
            </a:r>
            <a:r>
              <a:rPr lang="pt-BR" sz="2400" dirty="0">
                <a:solidFill>
                  <a:srgbClr val="000000"/>
                </a:solidFill>
              </a:rPr>
              <a:t>Nas simulações computacionais, checkpoints são criados para garantir a consistência da simulação no tempo e também evitando o desperdício de </a:t>
            </a:r>
            <a:r>
              <a:rPr lang="pt-BR" sz="2400" dirty="0" smtClean="0">
                <a:solidFill>
                  <a:srgbClr val="000000"/>
                </a:solidFill>
              </a:rPr>
              <a:t>computação </a:t>
            </a:r>
            <a:r>
              <a:rPr lang="pt-BR" sz="2400" dirty="0">
                <a:solidFill>
                  <a:srgbClr val="000000"/>
                </a:solidFill>
              </a:rPr>
              <a:t>caso ocorra falha por violação de tempo, assim ao invés de voltar a computação do início, ela é retornada de um último checkpoint. Em simulações com múltiplos processos e checkpoints não coordenados, a criação de checkpoints pode ser custosa ou </a:t>
            </a:r>
            <a:r>
              <a:rPr lang="pt-BR" sz="2400" dirty="0" smtClean="0">
                <a:solidFill>
                  <a:srgbClr val="000000"/>
                </a:solidFill>
              </a:rPr>
              <a:t>ineficiente.</a:t>
            </a:r>
            <a:endParaRPr lang="pt-BR" sz="2400" dirty="0" smtClean="0"/>
          </a:p>
          <a:p>
            <a:r>
              <a:rPr lang="pt-BR" sz="2400" dirty="0" smtClean="0"/>
              <a:t>Objetivo: </a:t>
            </a:r>
            <a:r>
              <a:rPr lang="pt-BR" sz="2400" dirty="0"/>
              <a:t>Desenvolver um mecanismo de identificação de estados seguros para a criação de checkpoints não coordenados reduzindo a probabilidade de desperdício de processamento com a geração de checkpoints inúteis. </a:t>
            </a:r>
            <a:endParaRPr lang="pt-BR" sz="2400" dirty="0" smtClean="0"/>
          </a:p>
          <a:p>
            <a:pPr>
              <a:buFont typeface="Arial"/>
              <a:buChar char="•"/>
            </a:pPr>
            <a:r>
              <a:rPr lang="pt-BR" sz="2400" dirty="0" smtClean="0"/>
              <a:t>Justificativa: </a:t>
            </a:r>
            <a:r>
              <a:rPr lang="pt-BR" sz="2400" dirty="0">
                <a:solidFill>
                  <a:srgbClr val="000000"/>
                </a:solidFill>
              </a:rPr>
              <a:t>Checkpoints não coordenados são muito úteis pois reduzem o overhead de mensagens de controle para sua criação, além de garantir a liberdade para cada processo criar seus próprios checkpoints. Portanto é vantajoso o desenvolvimento de trabalhos que contribuam com a redução de checkpoints inúteis no contexto de checkpoints não-coordenados.</a:t>
            </a:r>
            <a:endParaRPr lang="pt-BR" sz="2400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70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Identificação </a:t>
            </a:r>
            <a:r>
              <a:rPr lang="pt-BR" dirty="0"/>
              <a:t>e análise de algoritmos para identificação de estados seguros. </a:t>
            </a:r>
          </a:p>
          <a:p>
            <a:pPr>
              <a:buFont typeface="Arial"/>
              <a:buChar char="•"/>
            </a:pPr>
            <a:r>
              <a:rPr lang="pt-BR" dirty="0"/>
              <a:t>Fazer um estudo de aderência dos métodos de acordo com requisitos e características do DCB. </a:t>
            </a:r>
          </a:p>
          <a:p>
            <a:r>
              <a:rPr lang="pt-BR" dirty="0"/>
              <a:t>Especificar e implementar os algoritmos de estados seguros e criação de checkpoints no </a:t>
            </a:r>
            <a:r>
              <a:rPr lang="pt-BR" dirty="0" smtClean="0"/>
              <a:t>DCB.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simulação?</a:t>
            </a:r>
          </a:p>
          <a:p>
            <a:r>
              <a:rPr lang="pt-BR" dirty="0" smtClean="0"/>
              <a:t>Tipos de simulações (distribuída, heterogênea, modelos híbridos)</a:t>
            </a:r>
          </a:p>
          <a:p>
            <a:r>
              <a:rPr lang="pt-BR" dirty="0" smtClean="0"/>
              <a:t>Checkpoints</a:t>
            </a:r>
          </a:p>
          <a:p>
            <a:r>
              <a:rPr lang="pt-BR" dirty="0" smtClean="0"/>
              <a:t>Diferença entre checkpoint coordenado e não coordenado</a:t>
            </a:r>
          </a:p>
          <a:p>
            <a:r>
              <a:rPr lang="pt-BR" dirty="0"/>
              <a:t>O que é o DCB?</a:t>
            </a:r>
          </a:p>
          <a:p>
            <a:r>
              <a:rPr lang="pt-BR" dirty="0" smtClean="0"/>
              <a:t>Estados seguros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81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O que é simulação: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simulação de sistemas se define basicamente no desenvolvimento </a:t>
            </a:r>
            <a:r>
              <a:rPr lang="pt-BR" dirty="0" smtClean="0"/>
              <a:t>de técnicas </a:t>
            </a:r>
            <a:r>
              <a:rPr lang="pt-BR" dirty="0"/>
              <a:t>que permitem imitar o comportamento dos sistemas reais, </a:t>
            </a:r>
            <a:r>
              <a:rPr lang="pt-BR" dirty="0" smtClean="0"/>
              <a:t>permitindo execução </a:t>
            </a:r>
            <a:r>
              <a:rPr lang="pt-BR" dirty="0"/>
              <a:t>de atividades a partir da construção de modelos que os </a:t>
            </a:r>
            <a:r>
              <a:rPr lang="pt-BR" dirty="0" smtClean="0"/>
              <a:t>representem (Law </a:t>
            </a:r>
            <a:r>
              <a:rPr lang="pt-BR" dirty="0"/>
              <a:t>&amp; </a:t>
            </a:r>
            <a:r>
              <a:rPr lang="pt-BR" dirty="0" err="1"/>
              <a:t>Kelton</a:t>
            </a:r>
            <a:r>
              <a:rPr lang="pt-BR" dirty="0"/>
              <a:t>, 1991</a:t>
            </a:r>
            <a:r>
              <a:rPr lang="pt-BR" dirty="0" smtClean="0"/>
              <a:t>).</a:t>
            </a:r>
          </a:p>
          <a:p>
            <a:r>
              <a:rPr lang="pt-BR" dirty="0" smtClean="0"/>
              <a:t>Simulação computacional é um processo de experimentos de sistemas ou fenômenos reais realizado através dos modelos computacionais, portanto nada </a:t>
            </a:r>
            <a:r>
              <a:rPr lang="pt-BR" dirty="0"/>
              <a:t>mais é do que a passagem para um </a:t>
            </a:r>
            <a:r>
              <a:rPr lang="pt-BR" dirty="0" smtClean="0"/>
              <a:t>modelo computacional </a:t>
            </a:r>
            <a:r>
              <a:rPr lang="pt-BR" dirty="0"/>
              <a:t>das principais características de um sistema real o qual se </a:t>
            </a:r>
            <a:r>
              <a:rPr lang="pt-BR" dirty="0" smtClean="0"/>
              <a:t>deseja simular.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28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 Distribuída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simulação distribuída, um único modelo de simulação tem seus </a:t>
            </a:r>
            <a:r>
              <a:rPr lang="pt-BR" dirty="0" smtClean="0"/>
              <a:t>processos lógicos </a:t>
            </a:r>
            <a:r>
              <a:rPr lang="pt-BR" dirty="0"/>
              <a:t>executados em ambientes </a:t>
            </a:r>
            <a:r>
              <a:rPr lang="pt-BR" dirty="0" smtClean="0"/>
              <a:t>computacionais distribuídos </a:t>
            </a:r>
            <a:r>
              <a:rPr lang="pt-BR" dirty="0"/>
              <a:t>(Mello </a:t>
            </a:r>
            <a:r>
              <a:rPr lang="pt-BR" dirty="0" smtClean="0"/>
              <a:t>2005).</a:t>
            </a:r>
          </a:p>
          <a:p>
            <a:r>
              <a:rPr lang="pt-BR" dirty="0" smtClean="0"/>
              <a:t>Estes elementos podem estar em um mesmo processador, mas em processos lógicos diferentes (SRIP) ou fisicamente distantes, mas conectados em uma rede LAN ou WAN (MRIP).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71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 Heterogênea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modelagem de sistemas de simulação pode ser feita de duas maneiras: homogênea e heterogênea. A diferença entre elas é que a homogênea aceita apenas uma linguagem de programação para todas seus módulos, e a heterogênea aceita mais de uma linguagem de programação, porém necessita de um módulo responsável pela interpretação das informações transmitidas pelos diversos módulos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73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Checkpoints são marcas no tempo da simulação de cada elemento, para onde o mesmo pode retornar caso </a:t>
            </a:r>
            <a:r>
              <a:rPr lang="pt-BR" dirty="0" smtClean="0"/>
              <a:t>necessário.</a:t>
            </a:r>
          </a:p>
          <a:p>
            <a:r>
              <a:rPr lang="pt-BR" dirty="0"/>
              <a:t>Em uma simulação assíncrona, caso ocorra uma falha em algum processo, o mesmo pode realizar a operação de </a:t>
            </a:r>
            <a:r>
              <a:rPr lang="pt-BR" i="1" dirty="0" err="1"/>
              <a:t>rollback</a:t>
            </a:r>
            <a:r>
              <a:rPr lang="pt-BR" i="1" dirty="0"/>
              <a:t> </a:t>
            </a:r>
            <a:r>
              <a:rPr lang="pt-BR" dirty="0"/>
              <a:t>baseado em </a:t>
            </a:r>
            <a:r>
              <a:rPr lang="pt-BR" i="1" dirty="0"/>
              <a:t>checkpoint</a:t>
            </a:r>
            <a:r>
              <a:rPr lang="pt-BR" dirty="0"/>
              <a:t>, restaurando assim seu estado com base no conjunto de </a:t>
            </a:r>
            <a:r>
              <a:rPr lang="pt-BR" i="1" dirty="0"/>
              <a:t>checkpoints</a:t>
            </a:r>
            <a:r>
              <a:rPr lang="pt-BR" dirty="0"/>
              <a:t>.</a:t>
            </a:r>
          </a:p>
          <a:p>
            <a:r>
              <a:rPr lang="pt-BR" dirty="0"/>
              <a:t>Esta característica torna o sistema </a:t>
            </a:r>
            <a:r>
              <a:rPr lang="pt-BR" i="1" dirty="0" err="1"/>
              <a:t>failure-free</a:t>
            </a:r>
            <a:r>
              <a:rPr lang="pt-BR" i="1" dirty="0"/>
              <a:t>, </a:t>
            </a:r>
            <a:r>
              <a:rPr lang="pt-BR" dirty="0"/>
              <a:t>ou seja, tolerante a falhas (Johnson &amp; </a:t>
            </a:r>
            <a:r>
              <a:rPr lang="pt-BR" dirty="0" err="1"/>
              <a:t>Zwaenepoel</a:t>
            </a:r>
            <a:r>
              <a:rPr lang="pt-BR" dirty="0"/>
              <a:t>, 1990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18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Checkpoints Coordenados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Checkpoints coordenados necessitam que os processos orquestrem seus </a:t>
            </a:r>
            <a:r>
              <a:rPr lang="pt-BR" i="1" dirty="0"/>
              <a:t>checkpoints</a:t>
            </a:r>
            <a:r>
              <a:rPr lang="pt-BR" dirty="0"/>
              <a:t> a fim de formar um estado consistente </a:t>
            </a:r>
            <a:r>
              <a:rPr lang="pt-BR" dirty="0" smtClean="0"/>
              <a:t>global.</a:t>
            </a:r>
          </a:p>
          <a:p>
            <a:r>
              <a:rPr lang="pt-BR" dirty="0"/>
              <a:t>Checkpoints coordenados simplifica a recuperação e não é suscetível ao efeito dominó, pois todos os processos reiniciam do </a:t>
            </a:r>
            <a:r>
              <a:rPr lang="pt-BR" i="1" dirty="0"/>
              <a:t>checkpoint</a:t>
            </a:r>
            <a:r>
              <a:rPr lang="pt-BR" dirty="0"/>
              <a:t> mais recente. Também fazem com que cada processo mantenha apenas um </a:t>
            </a:r>
            <a:r>
              <a:rPr lang="pt-BR" i="1" dirty="0"/>
              <a:t>checkpoint</a:t>
            </a:r>
            <a:r>
              <a:rPr lang="pt-BR" dirty="0"/>
              <a:t> permanente, reduzindo o </a:t>
            </a:r>
            <a:r>
              <a:rPr lang="pt-BR" i="1" dirty="0"/>
              <a:t>overhead</a:t>
            </a:r>
            <a:r>
              <a:rPr lang="pt-BR" dirty="0"/>
              <a:t> de armazenamento e eliminando a necessidade de coleta de lixo (</a:t>
            </a:r>
            <a:r>
              <a:rPr lang="pt-BR" dirty="0" err="1"/>
              <a:t>Elnozahy</a:t>
            </a:r>
            <a:r>
              <a:rPr lang="pt-BR" dirty="0"/>
              <a:t>, et al, 1990).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532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804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Identificação de estados seguros para reduzir a criação de Checkpoints não coordenados sem valor. </vt:lpstr>
      <vt:lpstr> </vt:lpstr>
      <vt:lpstr>Objetivos Específicos</vt:lpstr>
      <vt:lpstr>Referencial Teórico</vt:lpstr>
      <vt:lpstr>O que é simulação:</vt:lpstr>
      <vt:lpstr>Simulação Distribuída</vt:lpstr>
      <vt:lpstr>Simulação Heterogênea</vt:lpstr>
      <vt:lpstr>Checkpoints</vt:lpstr>
      <vt:lpstr>Checkpoints Coordenados</vt:lpstr>
      <vt:lpstr>Checkpoints Não-Coordenados</vt:lpstr>
      <vt:lpstr>Estado de Consistência Global</vt:lpstr>
      <vt:lpstr>Efeito Dominó</vt:lpstr>
      <vt:lpstr>Metodologia</vt:lpstr>
      <vt:lpstr>Cronograma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não coordenados sem valor.</dc:title>
  <dc:creator>Guilherme Bizzani</dc:creator>
  <cp:lastModifiedBy>Guilherme Bizzani</cp:lastModifiedBy>
  <cp:revision>21</cp:revision>
  <dcterms:created xsi:type="dcterms:W3CDTF">2015-09-26T20:57:39Z</dcterms:created>
  <dcterms:modified xsi:type="dcterms:W3CDTF">2015-10-08T02:44:49Z</dcterms:modified>
</cp:coreProperties>
</file>