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4" r:id="rId4"/>
    <p:sldId id="270" r:id="rId5"/>
    <p:sldId id="261" r:id="rId6"/>
    <p:sldId id="262" r:id="rId7"/>
    <p:sldId id="259" r:id="rId8"/>
    <p:sldId id="263" r:id="rId9"/>
    <p:sldId id="264" r:id="rId10"/>
    <p:sldId id="265" r:id="rId11"/>
    <p:sldId id="267" r:id="rId12"/>
    <p:sldId id="268" r:id="rId13"/>
    <p:sldId id="257" r:id="rId14"/>
    <p:sldId id="273" r:id="rId15"/>
    <p:sldId id="260" r:id="rId16"/>
    <p:sldId id="269" r:id="rId17"/>
    <p:sldId id="272" r:id="rId18"/>
    <p:sldId id="271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97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77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02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39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00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93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02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22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99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69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78751-984F-44E5-BFE2-0CAA52F6D263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32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8751-984F-44E5-BFE2-0CAA52F6D263}" type="datetimeFigureOut">
              <a:rPr lang="pt-BR" smtClean="0"/>
              <a:t>15/10/2015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A374B-9A72-409A-B9F2-C39A8D01CC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76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12822"/>
            <a:ext cx="9144000" cy="23876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Identificação de estados seguros para reduzir a criação de Checkpoints não coordenados sem valor. 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9186" y="4610122"/>
            <a:ext cx="9144000" cy="1655762"/>
          </a:xfrm>
        </p:spPr>
        <p:txBody>
          <a:bodyPr/>
          <a:lstStyle/>
          <a:p>
            <a:r>
              <a:rPr lang="pt-BR" dirty="0" smtClean="0"/>
              <a:t>Guilherme Bizzani</a:t>
            </a:r>
          </a:p>
          <a:p>
            <a:r>
              <a:rPr lang="pt-BR" dirty="0" smtClean="0"/>
              <a:t>bizzani11@Hotmail.com</a:t>
            </a:r>
          </a:p>
          <a:p>
            <a:r>
              <a:rPr lang="pt-BR" dirty="0" err="1" smtClean="0"/>
              <a:t>Braulio</a:t>
            </a:r>
            <a:r>
              <a:rPr lang="pt-BR" dirty="0" smtClean="0"/>
              <a:t> Adriano de Mello, PhD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858959"/>
            <a:ext cx="9144000" cy="944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accent6">
                    <a:lumMod val="75000"/>
                  </a:schemeClr>
                </a:solidFill>
              </a:rPr>
              <a:t>Universidade Federal da Fronteira Sul</a:t>
            </a:r>
            <a:endParaRPr lang="pt-BR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7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Checkpoints Não-Coordenados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/>
              <a:t>Checkpoints</a:t>
            </a:r>
            <a:r>
              <a:rPr lang="pt-BR" dirty="0"/>
              <a:t> não-coordenados permitem aos processos o máximo de autonomia na decisão de quando estabelecer checkpoints, podendo cada processo estabelecer </a:t>
            </a:r>
            <a:r>
              <a:rPr lang="pt-BR" i="1" dirty="0"/>
              <a:t>checkpoints</a:t>
            </a:r>
            <a:r>
              <a:rPr lang="pt-BR" dirty="0"/>
              <a:t> quando achar o mais </a:t>
            </a:r>
            <a:r>
              <a:rPr lang="pt-BR" dirty="0" smtClean="0"/>
              <a:t>conveniente.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0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Estado de Consistência Global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41524"/>
          </a:xfrm>
        </p:spPr>
        <p:txBody>
          <a:bodyPr>
            <a:normAutofit/>
          </a:bodyPr>
          <a:lstStyle/>
          <a:p>
            <a:r>
              <a:rPr lang="pt-BR" dirty="0" smtClean="0"/>
              <a:t>Um estado local de um processo P é definido pelo estado inicial de P e a sequência de eventos que ocorrem em P. Um estado global de um sistema é um conjunto de estados locais, um de cada processo.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899" y="3416531"/>
            <a:ext cx="3886200" cy="1571625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736025" y="4988156"/>
            <a:ext cx="2719947" cy="93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600" dirty="0" smtClean="0"/>
              <a:t>Figura 2. Conjunto consistente e inconsistente em um sistema distribuído.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7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Efeito Dominó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7" y="1835035"/>
            <a:ext cx="10515600" cy="1590906"/>
          </a:xfrm>
        </p:spPr>
        <p:txBody>
          <a:bodyPr>
            <a:normAutofit/>
          </a:bodyPr>
          <a:lstStyle/>
          <a:p>
            <a:r>
              <a:rPr lang="pt-BR" dirty="0"/>
              <a:t>O efeito dominó se dá quando são criadas dependências entre processos que levam o processo de Rollback até o estado inicial da simulação.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736025" y="4988156"/>
            <a:ext cx="2719947" cy="93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600" dirty="0" smtClean="0"/>
              <a:t>Figura 3. Exemplo de Efeito Dominó.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385" y="3454631"/>
            <a:ext cx="3705225" cy="15335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7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563" y="500567"/>
            <a:ext cx="10515600" cy="1325563"/>
          </a:xfrm>
        </p:spPr>
        <p:txBody>
          <a:bodyPr/>
          <a:lstStyle/>
          <a:p>
            <a:r>
              <a:rPr lang="pt-BR" dirty="0" smtClean="0"/>
              <a:t> 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9020" y="1697938"/>
            <a:ext cx="10515600" cy="5160062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Objetivo: </a:t>
            </a:r>
            <a:r>
              <a:rPr lang="pt-BR" sz="2400" dirty="0"/>
              <a:t>Desenvolver um mecanismo de identificação de estados seguros para a criação de checkpoints não coordenados reduzindo a probabilidade de desperdício de processamento com a geração de checkpoints inúteis. </a:t>
            </a:r>
            <a:endParaRPr lang="pt-BR" sz="2400" dirty="0" smtClean="0"/>
          </a:p>
          <a:p>
            <a:r>
              <a:rPr lang="pt-BR" sz="2400" dirty="0" smtClean="0"/>
              <a:t>Objetivos Específicos: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Estudo de algoritmos para identificação de estados seguros.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Fazer um estudo de aderência dos métodos de acordo com requisitos e características do DCB.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Especificar e implementar os algoritmos de estados seguros e criação de </a:t>
            </a:r>
            <a:r>
              <a:rPr lang="pt-BR" sz="2400" dirty="0" smtClean="0"/>
              <a:t>checkpoints não coordenados </a:t>
            </a:r>
            <a:r>
              <a:rPr lang="pt-BR" sz="2400" dirty="0"/>
              <a:t>no DCB.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08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563" y="500567"/>
            <a:ext cx="10515600" cy="1325563"/>
          </a:xfrm>
        </p:spPr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9020" y="1697938"/>
            <a:ext cx="10515600" cy="5160062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Justificativa: Checkpoints não coordenados são muito úteis pois reduzem o overhead de mensagens de controle para sua criação, além de garantir a liberdade para cada processo criar seus próprios checkpoints. 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 smtClean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37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9569"/>
          </a:xfrm>
        </p:spPr>
        <p:txBody>
          <a:bodyPr>
            <a:normAutofit/>
          </a:bodyPr>
          <a:lstStyle/>
          <a:p>
            <a:r>
              <a:rPr lang="pt-BR" dirty="0" smtClean="0"/>
              <a:t>Leitura de referências sobre simulação computacional.</a:t>
            </a:r>
          </a:p>
          <a:p>
            <a:r>
              <a:rPr lang="pt-BR" dirty="0" smtClean="0"/>
              <a:t>Pesquisas por técnicas de identificação de estados seguros.</a:t>
            </a:r>
          </a:p>
          <a:p>
            <a:r>
              <a:rPr lang="pt-BR" dirty="0" smtClean="0"/>
              <a:t>Identificação de estratégias de criação de checkpoints a partir de estados seguros.</a:t>
            </a:r>
          </a:p>
          <a:p>
            <a:r>
              <a:rPr lang="pt-BR" dirty="0" smtClean="0"/>
              <a:t>Seleção de técnicas em relação as características do DCB.</a:t>
            </a:r>
          </a:p>
          <a:p>
            <a:r>
              <a:rPr lang="pt-BR" dirty="0" smtClean="0"/>
              <a:t>Especificação de uma estratégia para geração de checkpoints não coordenados em estados seguros no DCB.</a:t>
            </a:r>
          </a:p>
          <a:p>
            <a:r>
              <a:rPr lang="pt-BR" dirty="0" smtClean="0"/>
              <a:t>Integração da estratégia no DCB.</a:t>
            </a:r>
          </a:p>
          <a:p>
            <a:r>
              <a:rPr lang="pt-BR" dirty="0" smtClean="0"/>
              <a:t>Validação baseada em estudo de caso.</a:t>
            </a: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00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23" y="1530381"/>
            <a:ext cx="9335154" cy="524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60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LAW, A. M.; KELTON, W. D. Simulation Modeling &amp; Analysis. 2. ed. </a:t>
            </a:r>
            <a:r>
              <a:rPr lang="en-US" dirty="0" smtClean="0"/>
              <a:t>New York</a:t>
            </a:r>
            <a:r>
              <a:rPr lang="en-US" dirty="0"/>
              <a:t>: McGraw-Hill, 1991. 759 p</a:t>
            </a:r>
            <a:r>
              <a:rPr lang="en-US" dirty="0" smtClean="0"/>
              <a:t>.</a:t>
            </a:r>
          </a:p>
          <a:p>
            <a:r>
              <a:rPr lang="pt-BR" dirty="0" smtClean="0"/>
              <a:t> </a:t>
            </a:r>
            <a:r>
              <a:rPr lang="pt-BR" dirty="0"/>
              <a:t>ELNOZAHY, E. N.; ALVISI, L.; WANG, Y.-M.; JOHNSON, D. B. A </a:t>
            </a:r>
            <a:r>
              <a:rPr lang="pt-BR" dirty="0" err="1" smtClean="0"/>
              <a:t>Survey</a:t>
            </a:r>
            <a:r>
              <a:rPr lang="pt-BR" dirty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/>
              <a:t>Rollback-Recovery </a:t>
            </a:r>
            <a:r>
              <a:rPr lang="pt-BR" dirty="0" err="1"/>
              <a:t>Protocols</a:t>
            </a:r>
            <a:r>
              <a:rPr lang="pt-BR" dirty="0"/>
              <a:t> in </a:t>
            </a:r>
            <a:r>
              <a:rPr lang="pt-BR" dirty="0" err="1"/>
              <a:t>Message-Passing</a:t>
            </a:r>
            <a:r>
              <a:rPr lang="pt-BR" dirty="0"/>
              <a:t> Systems. </a:t>
            </a:r>
            <a:r>
              <a:rPr lang="pt-BR" dirty="0" smtClean="0"/>
              <a:t>ACM </a:t>
            </a:r>
            <a:r>
              <a:rPr lang="pt-BR" dirty="0" err="1" smtClean="0"/>
              <a:t>Computing</a:t>
            </a:r>
            <a:r>
              <a:rPr lang="pt-BR" dirty="0" smtClean="0"/>
              <a:t> </a:t>
            </a:r>
            <a:r>
              <a:rPr lang="pt-BR" dirty="0" err="1"/>
              <a:t>Surveys</a:t>
            </a:r>
            <a:r>
              <a:rPr lang="pt-BR" dirty="0"/>
              <a:t>, v. 34, n. 3, p. 375-408, sep. 2002</a:t>
            </a:r>
            <a:r>
              <a:rPr lang="pt-BR" dirty="0" smtClean="0"/>
              <a:t>.</a:t>
            </a:r>
          </a:p>
          <a:p>
            <a:r>
              <a:rPr lang="pt-BR" dirty="0"/>
              <a:t>MELLO, B. A. </a:t>
            </a:r>
            <a:r>
              <a:rPr lang="pt-BR" dirty="0" err="1"/>
              <a:t>Co-Simulação</a:t>
            </a:r>
            <a:r>
              <a:rPr lang="pt-BR" dirty="0"/>
              <a:t> Distribuída de Sistemas Heterogêneos. </a:t>
            </a:r>
            <a:r>
              <a:rPr lang="pt-BR" dirty="0" smtClean="0"/>
              <a:t>2005. 145 </a:t>
            </a:r>
            <a:r>
              <a:rPr lang="pt-BR" dirty="0"/>
              <a:t>p. Tese (Doutorado em Computação) - Universidade Federal do Rio </a:t>
            </a:r>
            <a:r>
              <a:rPr lang="pt-BR" dirty="0" smtClean="0"/>
              <a:t>Grande do </a:t>
            </a:r>
            <a:r>
              <a:rPr lang="pt-BR" dirty="0"/>
              <a:t>Sul, Porto Alegre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7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94751"/>
            <a:ext cx="9144000" cy="23876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Identificação de estados seguros para reduzir a criação de Checkpoints não coordenados sem valor. 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745149"/>
            <a:ext cx="9144000" cy="1655762"/>
          </a:xfrm>
        </p:spPr>
        <p:txBody>
          <a:bodyPr/>
          <a:lstStyle/>
          <a:p>
            <a:r>
              <a:rPr lang="pt-BR" dirty="0" smtClean="0"/>
              <a:t>Guilherme Bizzani</a:t>
            </a:r>
          </a:p>
          <a:p>
            <a:r>
              <a:rPr lang="pt-BR" dirty="0" smtClean="0"/>
              <a:t>bizzani11@Hotmail.com</a:t>
            </a:r>
          </a:p>
          <a:p>
            <a:r>
              <a:rPr lang="pt-BR" dirty="0" err="1" smtClean="0"/>
              <a:t>Braulio</a:t>
            </a:r>
            <a:r>
              <a:rPr lang="pt-BR" dirty="0" smtClean="0"/>
              <a:t> Adriano de Mello, Orientador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524000" y="695163"/>
            <a:ext cx="9144000" cy="944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 smtClean="0">
                <a:solidFill>
                  <a:schemeClr val="accent6">
                    <a:lumMod val="75000"/>
                  </a:schemeClr>
                </a:solidFill>
              </a:rPr>
              <a:t>Universidade Federal da Fronteira Sul</a:t>
            </a:r>
            <a:endParaRPr lang="pt-BR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524000" y="5236609"/>
            <a:ext cx="9144000" cy="10453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 smtClean="0"/>
              <a:t>Obrigado!</a:t>
            </a:r>
            <a:endParaRPr lang="pt-BR" sz="4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1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Tema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Simulação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DCB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Checkpoints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Objetivo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Metodologia</a:t>
            </a:r>
          </a:p>
          <a:p>
            <a:pPr>
              <a:buFont typeface="Arial"/>
              <a:buChar char="•"/>
            </a:pPr>
            <a:r>
              <a:rPr lang="pt-BR" dirty="0" smtClean="0">
                <a:solidFill>
                  <a:srgbClr val="000000"/>
                </a:solidFill>
              </a:rPr>
              <a:t>Referências</a:t>
            </a:r>
            <a:endParaRPr lang="pt-BR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/>
              <a:t>Problema: A criação de checkpoints não coordenados pode ser custosa e ineficiente caso crie muitos checkpoints e estes não façam parte de estados consistentes.</a:t>
            </a:r>
          </a:p>
          <a:p>
            <a:pPr>
              <a:buFont typeface="Arial"/>
              <a:buChar char="•"/>
            </a:pPr>
            <a:endParaRPr lang="pt-BR" dirty="0" smtClean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9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O que é simulação: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simulação de sistemas se define basicamente no desenvolvimento </a:t>
            </a:r>
            <a:r>
              <a:rPr lang="pt-BR" dirty="0" smtClean="0"/>
              <a:t>de técnicas </a:t>
            </a:r>
            <a:r>
              <a:rPr lang="pt-BR" dirty="0"/>
              <a:t>que permitem imitar o comportamento dos sistemas reais, </a:t>
            </a:r>
            <a:r>
              <a:rPr lang="pt-BR" dirty="0" smtClean="0"/>
              <a:t>permitindo execução </a:t>
            </a:r>
            <a:r>
              <a:rPr lang="pt-BR" dirty="0"/>
              <a:t>de atividades a partir da construção de modelos que os </a:t>
            </a:r>
            <a:r>
              <a:rPr lang="pt-BR" dirty="0" smtClean="0"/>
              <a:t>representem (Law </a:t>
            </a:r>
            <a:r>
              <a:rPr lang="pt-BR" dirty="0"/>
              <a:t>&amp; </a:t>
            </a:r>
            <a:r>
              <a:rPr lang="pt-BR" dirty="0" err="1"/>
              <a:t>Kelton</a:t>
            </a:r>
            <a:r>
              <a:rPr lang="pt-BR" dirty="0"/>
              <a:t>, 1991</a:t>
            </a:r>
            <a:r>
              <a:rPr lang="pt-BR" dirty="0" smtClean="0"/>
              <a:t>).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16476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4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Simulação Distribuída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simulação distribuída, um único modelo de simulação tem seus </a:t>
            </a:r>
            <a:r>
              <a:rPr lang="pt-BR" dirty="0" smtClean="0"/>
              <a:t>processos lógicos </a:t>
            </a:r>
            <a:r>
              <a:rPr lang="pt-BR" dirty="0"/>
              <a:t>executados em ambientes </a:t>
            </a:r>
            <a:r>
              <a:rPr lang="pt-BR" dirty="0" smtClean="0"/>
              <a:t>computacionais distribuídos </a:t>
            </a:r>
            <a:r>
              <a:rPr lang="pt-BR" dirty="0"/>
              <a:t>(Mello </a:t>
            </a:r>
            <a:r>
              <a:rPr lang="pt-BR" dirty="0" smtClean="0"/>
              <a:t>2005).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1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Simulação Heterogênea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modelagem de sistemas de </a:t>
            </a:r>
            <a:r>
              <a:rPr lang="pt-BR" dirty="0" smtClean="0"/>
              <a:t>simulação computacional </a:t>
            </a:r>
            <a:r>
              <a:rPr lang="pt-BR" dirty="0"/>
              <a:t>pode ser feita de duas maneiras: homogênea e heterogênea. A diferença entre elas é que a homogênea aceita apenas uma linguagem de programação para todas seus módulos, e a heterogênea aceita mais de uma linguagem de </a:t>
            </a:r>
            <a:r>
              <a:rPr lang="pt-BR" dirty="0" smtClean="0"/>
              <a:t>programação.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3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err="1"/>
              <a:t>Distributed</a:t>
            </a:r>
            <a:r>
              <a:rPr lang="pt-BR" dirty="0"/>
              <a:t> </a:t>
            </a:r>
            <a:r>
              <a:rPr lang="pt-BR" dirty="0" err="1"/>
              <a:t>Co-simulation</a:t>
            </a:r>
            <a:r>
              <a:rPr lang="pt-BR" dirty="0"/>
              <a:t> Backbone (DCB):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5091351"/>
            <a:ext cx="10515600" cy="10856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600" dirty="0" smtClean="0"/>
              <a:t>Figura 1. Arquitetura do DCB</a:t>
            </a:r>
            <a:endParaRPr lang="pt-BR" sz="1600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012" y="2138513"/>
            <a:ext cx="58959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8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Checkpoints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Checkpoints são marcas no tempo da simulação de cada elemento, para onde o mesmo pode retornar caso </a:t>
            </a:r>
            <a:r>
              <a:rPr lang="pt-BR" dirty="0" smtClean="0"/>
              <a:t>necessário.</a:t>
            </a:r>
          </a:p>
          <a:p>
            <a:r>
              <a:rPr lang="pt-BR" dirty="0" smtClean="0"/>
              <a:t>Esta </a:t>
            </a:r>
            <a:r>
              <a:rPr lang="pt-BR" dirty="0"/>
              <a:t>característica torna o sistema </a:t>
            </a:r>
            <a:r>
              <a:rPr lang="pt-BR" i="1" dirty="0" err="1"/>
              <a:t>failure-free</a:t>
            </a:r>
            <a:r>
              <a:rPr lang="pt-BR" i="1" dirty="0"/>
              <a:t>, </a:t>
            </a:r>
            <a:r>
              <a:rPr lang="pt-BR" dirty="0"/>
              <a:t>ou seja, tolerante a falhas (Johnson &amp; </a:t>
            </a:r>
            <a:r>
              <a:rPr lang="pt-BR" dirty="0" err="1"/>
              <a:t>Zwaenepoel</a:t>
            </a:r>
            <a:r>
              <a:rPr lang="pt-BR" dirty="0"/>
              <a:t>, 1990</a:t>
            </a:r>
            <a:r>
              <a:rPr lang="pt-BR" dirty="0" smtClean="0"/>
              <a:t>).</a:t>
            </a:r>
            <a:endParaRPr lang="pt-BR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8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79511"/>
            <a:ext cx="10515600" cy="1325563"/>
          </a:xfrm>
        </p:spPr>
        <p:txBody>
          <a:bodyPr/>
          <a:lstStyle/>
          <a:p>
            <a:r>
              <a:rPr lang="pt-BR" dirty="0" smtClean="0"/>
              <a:t>Checkpoints Coordenados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Checkpoints coordenados necessitam que os processos orquestrem seus </a:t>
            </a:r>
            <a:r>
              <a:rPr lang="pt-BR" i="1" dirty="0"/>
              <a:t>checkpoints</a:t>
            </a:r>
            <a:r>
              <a:rPr lang="pt-BR" dirty="0"/>
              <a:t> a fim de formar um estado consistente </a:t>
            </a:r>
            <a:r>
              <a:rPr lang="pt-BR" dirty="0" smtClean="0"/>
              <a:t>global através da troca de mensagens.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lum bright="-50000"/>
            <a:alphaModFix/>
          </a:blip>
          <a:srcRect/>
          <a:stretch>
            <a:fillRect/>
          </a:stretch>
        </p:blipFill>
        <p:spPr>
          <a:xfrm>
            <a:off x="58320" y="-171360"/>
            <a:ext cx="2107800" cy="103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163" y="0"/>
            <a:ext cx="1020837" cy="13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32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715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Identificação de estados seguros para reduzir a criação de Checkpoints não coordenados sem valor. </vt:lpstr>
      <vt:lpstr>Sumário</vt:lpstr>
      <vt:lpstr>Tema</vt:lpstr>
      <vt:lpstr>O que é simulação:</vt:lpstr>
      <vt:lpstr>Simulação Distribuída</vt:lpstr>
      <vt:lpstr>Simulação Heterogênea</vt:lpstr>
      <vt:lpstr>Distributed Co-simulation Backbone (DCB):</vt:lpstr>
      <vt:lpstr>Checkpoints</vt:lpstr>
      <vt:lpstr>Checkpoints Coordenados</vt:lpstr>
      <vt:lpstr>Checkpoints Não-Coordenados</vt:lpstr>
      <vt:lpstr>Estado de Consistência Global</vt:lpstr>
      <vt:lpstr>Efeito Dominó</vt:lpstr>
      <vt:lpstr> Objetivo</vt:lpstr>
      <vt:lpstr>Justificativa</vt:lpstr>
      <vt:lpstr>Metodologia</vt:lpstr>
      <vt:lpstr>Cronograma</vt:lpstr>
      <vt:lpstr>Referências</vt:lpstr>
      <vt:lpstr>Identificação de estados seguros para reduzir a criação de Checkpoints não coordenados sem valor.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Identificação de estados seguros para reduzir a criação de Checkpoints não coordenados sem valor.</dc:title>
  <dc:creator>Guilherme Bizzani</dc:creator>
  <cp:lastModifiedBy>Guilherme Bizzani</cp:lastModifiedBy>
  <cp:revision>49</cp:revision>
  <dcterms:created xsi:type="dcterms:W3CDTF">2015-09-26T20:57:39Z</dcterms:created>
  <dcterms:modified xsi:type="dcterms:W3CDTF">2015-10-15T13:51:24Z</dcterms:modified>
</cp:coreProperties>
</file>